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116"/>
    <a:srgbClr val="502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9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F613-1917-405B-980B-5B10C62D1218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3/19/2018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7E785-49FF-464A-AB31-9A15AF047DF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5EE657-7D1F-4467-A853-00858B6D6741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7EF967-65C6-4EF3-9FFA-74999D5519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64B35-0B9A-4C6C-82B0-28B8FE25C8FC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1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s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10"/>
            <a:ext cx="7315200" cy="1470025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42870"/>
            <a:ext cx="7315200" cy="914400"/>
          </a:xfrm>
        </p:spPr>
        <p:txBody>
          <a:bodyPr>
            <a:normAutofit/>
          </a:bodyPr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52" y="6172210"/>
            <a:ext cx="1695253" cy="6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Green Alt Break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s1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10"/>
            <a:ext cx="7315200" cy="1470025"/>
          </a:xfr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9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ark Green Break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s1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10"/>
            <a:ext cx="7315200" cy="1470025"/>
          </a:xfr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1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ark Green Alt Break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s20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10"/>
            <a:ext cx="7315200" cy="1470025"/>
          </a:xfr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63" name="Group 62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09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0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1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2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3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4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5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06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7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00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1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2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4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5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94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95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96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85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86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37" name="Picture 36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119" name="Group 118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40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41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42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43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44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45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46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37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38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39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31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32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33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34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35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36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22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28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29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30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24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126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27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47800"/>
            <a:ext cx="4038600" cy="4572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47800"/>
            <a:ext cx="4038600" cy="4572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38" name="Picture 37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95" name="Group 94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16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7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8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9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20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21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22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13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4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5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07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9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0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1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2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04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5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6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102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1648" cy="762000"/>
          </a:xfrm>
        </p:spPr>
        <p:txBody>
          <a:bodyPr anchor="b"/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7"/>
            <a:ext cx="4041648" cy="3657601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648" cy="762000"/>
          </a:xfrm>
        </p:spPr>
        <p:txBody>
          <a:bodyPr anchor="b"/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7"/>
            <a:ext cx="4041648" cy="3657601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40" name="Picture 39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149" name="Group 148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70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72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73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74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75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76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67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68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69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61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62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63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64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65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66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52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58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59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60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54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156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57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36" name="Picture 35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90" name="Group 89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11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2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3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4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5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6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7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08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9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0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02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4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5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6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7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99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0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1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5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97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98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35" name="Picture 34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93" name="Group 92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7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8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9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20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11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2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3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05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6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7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9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0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6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02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4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8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100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1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0" y="1447800"/>
            <a:ext cx="5257800" cy="4572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 smtClean="0"/>
              <a:t>Click to add text or choose an icon below to insert a table, chart, SmartArt, picture, clip art or video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47807"/>
            <a:ext cx="2743200" cy="4565863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38" name="Picture 37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93" name="Group 92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7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8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9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20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11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2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3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05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6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7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9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0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6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02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4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8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100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1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5257800" cy="4572000"/>
          </a:xfrm>
        </p:spPr>
        <p:txBody>
          <a:bodyPr tIns="182880">
            <a:noAutofit/>
          </a:bodyPr>
          <a:lstStyle>
            <a:lvl1pPr marL="0" indent="0" algn="ctr">
              <a:buNone/>
              <a:defRPr sz="135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447800"/>
            <a:ext cx="2743200" cy="45720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38" name="Picture 37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Alt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s17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10"/>
            <a:ext cx="7315200" cy="1470025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42870"/>
            <a:ext cx="7315200" cy="914400"/>
          </a:xfrm>
        </p:spPr>
        <p:txBody>
          <a:bodyPr>
            <a:normAutofit/>
          </a:bodyPr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5" name="Picture 7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52" y="6172210"/>
            <a:ext cx="1695253" cy="6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6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92" name="Group 91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13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4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5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6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7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8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9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10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04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5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6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7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9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01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2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99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0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37" name="Picture 36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6705600" y="6440831"/>
            <a:ext cx="2019820" cy="197521"/>
            <a:chOff x="6705600" y="6440821"/>
            <a:chExt cx="2019820" cy="197521"/>
          </a:xfrm>
        </p:grpSpPr>
        <p:grpSp>
          <p:nvGrpSpPr>
            <p:cNvPr id="91" name="Group 90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112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4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5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6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7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8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109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0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11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03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4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5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6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7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4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/>
              <a:ahLst/>
              <a:cxnLst/>
              <a:rect l="l" t="t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00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1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96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/>
              <a:ahLst/>
              <a:cxnLst/>
              <a:rect l="l" t="t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595959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98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  <p:sp>
            <p:nvSpPr>
              <p:cNvPr id="99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533401"/>
            <a:ext cx="1371600" cy="5486400"/>
          </a:xfrm>
        </p:spPr>
        <p:txBody>
          <a:bodyPr vert="eaVert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629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37" name="Picture 36" descr="MDLZ lockup transpar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32" y="104786"/>
            <a:ext cx="8386763" cy="92392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9" y="1447800"/>
            <a:ext cx="4354512" cy="4114800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35501" y="1447800"/>
            <a:ext cx="4356100" cy="1981200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35501" y="3581400"/>
            <a:ext cx="4356100" cy="1981200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978" y="6575062"/>
            <a:ext cx="456045" cy="282949"/>
          </a:xfrm>
          <a:prstGeom prst="rect">
            <a:avLst/>
          </a:prstGeom>
        </p:spPr>
        <p:txBody>
          <a:bodyPr lIns="91418" tIns="45709" rIns="91418" bIns="45709"/>
          <a:lstStyle>
            <a:lvl1pPr defTabSz="51397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201F8C1-9A3C-4719-BDE7-191392253284}" type="slidenum">
              <a:rPr lang="en-US" sz="1013"/>
              <a:pPr>
                <a:defRPr/>
              </a:pPr>
              <a:t>‹N›</a:t>
            </a:fld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7769270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11" y="143066"/>
            <a:ext cx="8279423" cy="601249"/>
          </a:xfrm>
        </p:spPr>
        <p:txBody>
          <a:bodyPr/>
          <a:lstStyle>
            <a:lvl1pPr>
              <a:defRPr sz="1125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95" y="1317248"/>
            <a:ext cx="8279424" cy="892552"/>
          </a:xfrm>
        </p:spPr>
        <p:txBody>
          <a:bodyPr/>
          <a:lstStyle>
            <a:lvl3pPr marL="251810" indent="-77687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095" y="892284"/>
            <a:ext cx="8279424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88">
                <a:solidFill>
                  <a:srgbClr val="AA113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6705600" y="6439719"/>
            <a:ext cx="2019300" cy="198437"/>
            <a:chOff x="6705600" y="6440821"/>
            <a:chExt cx="2019820" cy="197521"/>
          </a:xfrm>
        </p:grpSpPr>
        <p:grpSp>
          <p:nvGrpSpPr>
            <p:cNvPr id="7" name="Group 6"/>
            <p:cNvGrpSpPr/>
            <p:nvPr/>
          </p:nvGrpSpPr>
          <p:grpSpPr>
            <a:xfrm>
              <a:off x="6705600" y="6495709"/>
              <a:ext cx="214313" cy="127056"/>
              <a:chOff x="6573070" y="5804875"/>
              <a:chExt cx="954791" cy="566050"/>
            </a:xfrm>
            <a:solidFill>
              <a:srgbClr val="4F2170"/>
            </a:solidFill>
          </p:grpSpPr>
          <p:sp>
            <p:nvSpPr>
              <p:cNvPr id="28" name="Freeform 50"/>
              <p:cNvSpPr>
                <a:spLocks/>
              </p:cNvSpPr>
              <p:nvPr/>
            </p:nvSpPr>
            <p:spPr bwMode="auto">
              <a:xfrm>
                <a:off x="7071542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9" name="Freeform 51"/>
              <p:cNvSpPr>
                <a:spLocks/>
              </p:cNvSpPr>
              <p:nvPr/>
            </p:nvSpPr>
            <p:spPr bwMode="auto">
              <a:xfrm>
                <a:off x="7071542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7325127" y="6213689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7325127" y="6013631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32" name="Freeform 54"/>
              <p:cNvSpPr>
                <a:spLocks/>
              </p:cNvSpPr>
              <p:nvPr/>
            </p:nvSpPr>
            <p:spPr bwMode="auto">
              <a:xfrm>
                <a:off x="7071542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9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33" name="Freeform 55"/>
              <p:cNvSpPr>
                <a:spLocks/>
              </p:cNvSpPr>
              <p:nvPr/>
            </p:nvSpPr>
            <p:spPr bwMode="auto">
              <a:xfrm>
                <a:off x="7325127" y="5808890"/>
                <a:ext cx="202734" cy="157236"/>
              </a:xfrm>
              <a:custGeom>
                <a:avLst/>
                <a:gdLst>
                  <a:gd name="T0" fmla="*/ 52 w 52"/>
                  <a:gd name="T1" fmla="*/ 6 h 40"/>
                  <a:gd name="T2" fmla="*/ 46 w 52"/>
                  <a:gd name="T3" fmla="*/ 0 h 40"/>
                  <a:gd name="T4" fmla="*/ 6 w 52"/>
                  <a:gd name="T5" fmla="*/ 0 h 40"/>
                  <a:gd name="T6" fmla="*/ 0 w 52"/>
                  <a:gd name="T7" fmla="*/ 6 h 40"/>
                  <a:gd name="T8" fmla="*/ 0 w 52"/>
                  <a:gd name="T9" fmla="*/ 34 h 40"/>
                  <a:gd name="T10" fmla="*/ 6 w 52"/>
                  <a:gd name="T11" fmla="*/ 40 h 40"/>
                  <a:gd name="T12" fmla="*/ 46 w 52"/>
                  <a:gd name="T13" fmla="*/ 40 h 40"/>
                  <a:gd name="T14" fmla="*/ 52 w 52"/>
                  <a:gd name="T15" fmla="*/ 34 h 40"/>
                  <a:gd name="T16" fmla="*/ 52 w 52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0">
                    <a:moveTo>
                      <a:pt x="52" y="6"/>
                    </a:moveTo>
                    <a:cubicBezTo>
                      <a:pt x="52" y="2"/>
                      <a:pt x="50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0" y="40"/>
                      <a:pt x="52" y="37"/>
                      <a:pt x="52" y="34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34" name="Freeform 56"/>
              <p:cNvSpPr>
                <a:spLocks/>
              </p:cNvSpPr>
              <p:nvPr/>
            </p:nvSpPr>
            <p:spPr bwMode="auto">
              <a:xfrm>
                <a:off x="6573070" y="5804875"/>
                <a:ext cx="448290" cy="566049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1343025">
                    <a:moveTo>
                      <a:pt x="101600" y="103188"/>
                    </a:moveTo>
                    <a:cubicBezTo>
                      <a:pt x="101600" y="103188"/>
                      <a:pt x="101600" y="103188"/>
                      <a:pt x="101600" y="1241426"/>
                    </a:cubicBezTo>
                    <a:cubicBezTo>
                      <a:pt x="101600" y="1241426"/>
                      <a:pt x="101600" y="1241426"/>
                      <a:pt x="823148" y="1241426"/>
                    </a:cubicBezTo>
                    <a:cubicBezTo>
                      <a:pt x="850900" y="1120139"/>
                      <a:pt x="841649" y="989521"/>
                      <a:pt x="786146" y="868233"/>
                    </a:cubicBezTo>
                    <a:cubicBezTo>
                      <a:pt x="758394" y="802925"/>
                      <a:pt x="721391" y="746946"/>
                      <a:pt x="675138" y="681637"/>
                    </a:cubicBezTo>
                    <a:cubicBezTo>
                      <a:pt x="628885" y="616328"/>
                      <a:pt x="582632" y="541690"/>
                      <a:pt x="545630" y="457721"/>
                    </a:cubicBezTo>
                    <a:cubicBezTo>
                      <a:pt x="499377" y="345763"/>
                      <a:pt x="490126" y="224476"/>
                      <a:pt x="527128" y="103188"/>
                    </a:cubicBezTo>
                    <a:cubicBezTo>
                      <a:pt x="527128" y="103188"/>
                      <a:pt x="527128" y="103188"/>
                      <a:pt x="101600" y="103188"/>
                    </a:cubicBezTo>
                    <a:close/>
                    <a:moveTo>
                      <a:pt x="83240" y="0"/>
                    </a:moveTo>
                    <a:cubicBezTo>
                      <a:pt x="83240" y="0"/>
                      <a:pt x="83240" y="0"/>
                      <a:pt x="675171" y="0"/>
                    </a:cubicBezTo>
                    <a:cubicBezTo>
                      <a:pt x="675171" y="9066"/>
                      <a:pt x="675171" y="9319"/>
                      <a:pt x="675171" y="9327"/>
                    </a:cubicBezTo>
                    <a:cubicBezTo>
                      <a:pt x="675171" y="9327"/>
                      <a:pt x="675171" y="9327"/>
                      <a:pt x="1008131" y="9327"/>
                    </a:cubicBezTo>
                    <a:cubicBezTo>
                      <a:pt x="1035878" y="9327"/>
                      <a:pt x="1063625" y="27980"/>
                      <a:pt x="1063625" y="65286"/>
                    </a:cubicBezTo>
                    <a:cubicBezTo>
                      <a:pt x="1063625" y="65286"/>
                      <a:pt x="1063625" y="65286"/>
                      <a:pt x="1063625" y="326430"/>
                    </a:cubicBezTo>
                    <a:cubicBezTo>
                      <a:pt x="1063625" y="354410"/>
                      <a:pt x="1035878" y="382389"/>
                      <a:pt x="1008131" y="382389"/>
                    </a:cubicBezTo>
                    <a:lnTo>
                      <a:pt x="638175" y="382389"/>
                    </a:lnTo>
                    <a:cubicBezTo>
                      <a:pt x="638175" y="391716"/>
                      <a:pt x="647424" y="410369"/>
                      <a:pt x="647424" y="419695"/>
                    </a:cubicBezTo>
                    <a:cubicBezTo>
                      <a:pt x="656673" y="447675"/>
                      <a:pt x="665922" y="466328"/>
                      <a:pt x="684420" y="494308"/>
                    </a:cubicBezTo>
                    <a:cubicBezTo>
                      <a:pt x="684420" y="494308"/>
                      <a:pt x="684420" y="494308"/>
                      <a:pt x="1008131" y="494308"/>
                    </a:cubicBezTo>
                    <a:cubicBezTo>
                      <a:pt x="1035878" y="494308"/>
                      <a:pt x="1063625" y="512961"/>
                      <a:pt x="1063625" y="550267"/>
                    </a:cubicBezTo>
                    <a:cubicBezTo>
                      <a:pt x="1063625" y="550267"/>
                      <a:pt x="1063625" y="550267"/>
                      <a:pt x="1063625" y="811411"/>
                    </a:cubicBezTo>
                    <a:cubicBezTo>
                      <a:pt x="1063625" y="839391"/>
                      <a:pt x="1035878" y="867370"/>
                      <a:pt x="1008131" y="867370"/>
                    </a:cubicBezTo>
                    <a:cubicBezTo>
                      <a:pt x="1008131" y="867370"/>
                      <a:pt x="1008131" y="867370"/>
                      <a:pt x="897145" y="867370"/>
                    </a:cubicBezTo>
                    <a:cubicBezTo>
                      <a:pt x="915642" y="895350"/>
                      <a:pt x="924891" y="932656"/>
                      <a:pt x="934140" y="969963"/>
                    </a:cubicBezTo>
                    <a:cubicBezTo>
                      <a:pt x="934140" y="969963"/>
                      <a:pt x="934140" y="969963"/>
                      <a:pt x="1008131" y="969963"/>
                    </a:cubicBezTo>
                    <a:cubicBezTo>
                      <a:pt x="1035878" y="969963"/>
                      <a:pt x="1063625" y="988616"/>
                      <a:pt x="1063625" y="1025922"/>
                    </a:cubicBezTo>
                    <a:cubicBezTo>
                      <a:pt x="1063625" y="1025922"/>
                      <a:pt x="1063625" y="1025922"/>
                      <a:pt x="1063625" y="1287066"/>
                    </a:cubicBezTo>
                    <a:cubicBezTo>
                      <a:pt x="1063625" y="1315045"/>
                      <a:pt x="1035878" y="1343025"/>
                      <a:pt x="1008131" y="1343025"/>
                    </a:cubicBezTo>
                    <a:cubicBezTo>
                      <a:pt x="1008131" y="1343025"/>
                      <a:pt x="1008131" y="1343025"/>
                      <a:pt x="906393" y="1343025"/>
                    </a:cubicBezTo>
                    <a:cubicBezTo>
                      <a:pt x="906393" y="1343025"/>
                      <a:pt x="906393" y="1343025"/>
                      <a:pt x="83240" y="1343025"/>
                    </a:cubicBezTo>
                    <a:cubicBezTo>
                      <a:pt x="36996" y="1343025"/>
                      <a:pt x="0" y="1305719"/>
                      <a:pt x="0" y="1268413"/>
                    </a:cubicBezTo>
                    <a:cubicBezTo>
                      <a:pt x="0" y="1268413"/>
                      <a:pt x="0" y="1268413"/>
                      <a:pt x="0" y="83939"/>
                    </a:cubicBezTo>
                    <a:cubicBezTo>
                      <a:pt x="0" y="37306"/>
                      <a:pt x="36996" y="0"/>
                      <a:pt x="83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550575" y="6442076"/>
              <a:ext cx="174845" cy="189706"/>
              <a:chOff x="5282834" y="4061827"/>
              <a:chExt cx="1035679" cy="1123703"/>
            </a:xfrm>
            <a:solidFill>
              <a:srgbClr val="BAC405"/>
            </a:solidFill>
          </p:grpSpPr>
          <p:sp>
            <p:nvSpPr>
              <p:cNvPr id="25" name="Freeform 158"/>
              <p:cNvSpPr>
                <a:spLocks noEditPoints="1"/>
              </p:cNvSpPr>
              <p:nvPr/>
            </p:nvSpPr>
            <p:spPr bwMode="auto">
              <a:xfrm>
                <a:off x="5282834" y="4538429"/>
                <a:ext cx="1035679" cy="647101"/>
              </a:xfrm>
              <a:custGeom>
                <a:avLst/>
                <a:gdLst>
                  <a:gd name="T0" fmla="*/ 283 w 297"/>
                  <a:gd name="T1" fmla="*/ 32 h 186"/>
                  <a:gd name="T2" fmla="*/ 249 w 297"/>
                  <a:gd name="T3" fmla="*/ 17 h 186"/>
                  <a:gd name="T4" fmla="*/ 230 w 297"/>
                  <a:gd name="T5" fmla="*/ 21 h 186"/>
                  <a:gd name="T6" fmla="*/ 230 w 297"/>
                  <a:gd name="T7" fmla="*/ 0 h 186"/>
                  <a:gd name="T8" fmla="*/ 3 w 297"/>
                  <a:gd name="T9" fmla="*/ 0 h 186"/>
                  <a:gd name="T10" fmla="*/ 9 w 297"/>
                  <a:gd name="T11" fmla="*/ 122 h 186"/>
                  <a:gd name="T12" fmla="*/ 104 w 297"/>
                  <a:gd name="T13" fmla="*/ 186 h 186"/>
                  <a:gd name="T14" fmla="*/ 104 w 297"/>
                  <a:gd name="T15" fmla="*/ 186 h 186"/>
                  <a:gd name="T16" fmla="*/ 128 w 297"/>
                  <a:gd name="T17" fmla="*/ 186 h 186"/>
                  <a:gd name="T18" fmla="*/ 128 w 297"/>
                  <a:gd name="T19" fmla="*/ 186 h 186"/>
                  <a:gd name="T20" fmla="*/ 221 w 297"/>
                  <a:gd name="T21" fmla="*/ 128 h 186"/>
                  <a:gd name="T22" fmla="*/ 227 w 297"/>
                  <a:gd name="T23" fmla="*/ 129 h 186"/>
                  <a:gd name="T24" fmla="*/ 297 w 297"/>
                  <a:gd name="T25" fmla="*/ 66 h 186"/>
                  <a:gd name="T26" fmla="*/ 283 w 297"/>
                  <a:gd name="T27" fmla="*/ 32 h 186"/>
                  <a:gd name="T28" fmla="*/ 227 w 297"/>
                  <a:gd name="T29" fmla="*/ 105 h 186"/>
                  <a:gd name="T30" fmla="*/ 230 w 297"/>
                  <a:gd name="T31" fmla="*/ 49 h 186"/>
                  <a:gd name="T32" fmla="*/ 238 w 297"/>
                  <a:gd name="T33" fmla="*/ 43 h 186"/>
                  <a:gd name="T34" fmla="*/ 274 w 297"/>
                  <a:gd name="T35" fmla="*/ 66 h 186"/>
                  <a:gd name="T36" fmla="*/ 227 w 297"/>
                  <a:gd name="T37" fmla="*/ 10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86">
                    <a:moveTo>
                      <a:pt x="283" y="32"/>
                    </a:moveTo>
                    <a:cubicBezTo>
                      <a:pt x="274" y="22"/>
                      <a:pt x="261" y="17"/>
                      <a:pt x="249" y="17"/>
                    </a:cubicBezTo>
                    <a:cubicBezTo>
                      <a:pt x="242" y="17"/>
                      <a:pt x="236" y="18"/>
                      <a:pt x="230" y="21"/>
                    </a:cubicBezTo>
                    <a:cubicBezTo>
                      <a:pt x="230" y="11"/>
                      <a:pt x="230" y="4"/>
                      <a:pt x="23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9"/>
                      <a:pt x="9" y="122"/>
                    </a:cubicBezTo>
                    <a:cubicBezTo>
                      <a:pt x="26" y="167"/>
                      <a:pt x="57" y="185"/>
                      <a:pt x="104" y="186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5" y="186"/>
                      <a:pt x="128" y="186"/>
                      <a:pt x="128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73" y="185"/>
                      <a:pt x="203" y="169"/>
                      <a:pt x="221" y="128"/>
                    </a:cubicBezTo>
                    <a:cubicBezTo>
                      <a:pt x="223" y="128"/>
                      <a:pt x="225" y="129"/>
                      <a:pt x="227" y="129"/>
                    </a:cubicBezTo>
                    <a:cubicBezTo>
                      <a:pt x="261" y="129"/>
                      <a:pt x="297" y="104"/>
                      <a:pt x="297" y="66"/>
                    </a:cubicBezTo>
                    <a:cubicBezTo>
                      <a:pt x="297" y="53"/>
                      <a:pt x="292" y="41"/>
                      <a:pt x="283" y="32"/>
                    </a:cubicBezTo>
                    <a:close/>
                    <a:moveTo>
                      <a:pt x="227" y="105"/>
                    </a:moveTo>
                    <a:cubicBezTo>
                      <a:pt x="229" y="90"/>
                      <a:pt x="230" y="69"/>
                      <a:pt x="230" y="49"/>
                    </a:cubicBezTo>
                    <a:cubicBezTo>
                      <a:pt x="232" y="47"/>
                      <a:pt x="235" y="44"/>
                      <a:pt x="238" y="43"/>
                    </a:cubicBezTo>
                    <a:cubicBezTo>
                      <a:pt x="255" y="35"/>
                      <a:pt x="274" y="48"/>
                      <a:pt x="274" y="66"/>
                    </a:cubicBezTo>
                    <a:cubicBezTo>
                      <a:pt x="274" y="90"/>
                      <a:pt x="249" y="105"/>
                      <a:pt x="227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6" name="Freeform 159"/>
              <p:cNvSpPr>
                <a:spLocks/>
              </p:cNvSpPr>
              <p:nvPr/>
            </p:nvSpPr>
            <p:spPr bwMode="auto">
              <a:xfrm>
                <a:off x="5662688" y="4061827"/>
                <a:ext cx="432194" cy="399680"/>
              </a:xfrm>
              <a:custGeom>
                <a:avLst/>
                <a:gdLst>
                  <a:gd name="T0" fmla="*/ 3 w 124"/>
                  <a:gd name="T1" fmla="*/ 115 h 115"/>
                  <a:gd name="T2" fmla="*/ 11 w 124"/>
                  <a:gd name="T3" fmla="*/ 95 h 115"/>
                  <a:gd name="T4" fmla="*/ 40 w 124"/>
                  <a:gd name="T5" fmla="*/ 81 h 115"/>
                  <a:gd name="T6" fmla="*/ 67 w 124"/>
                  <a:gd name="T7" fmla="*/ 87 h 115"/>
                  <a:gd name="T8" fmla="*/ 107 w 124"/>
                  <a:gd name="T9" fmla="*/ 71 h 115"/>
                  <a:gd name="T10" fmla="*/ 79 w 124"/>
                  <a:gd name="T11" fmla="*/ 7 h 115"/>
                  <a:gd name="T12" fmla="*/ 1 w 124"/>
                  <a:gd name="T13" fmla="*/ 80 h 115"/>
                  <a:gd name="T14" fmla="*/ 3 w 124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15">
                    <a:moveTo>
                      <a:pt x="3" y="115"/>
                    </a:moveTo>
                    <a:cubicBezTo>
                      <a:pt x="3" y="107"/>
                      <a:pt x="8" y="99"/>
                      <a:pt x="11" y="95"/>
                    </a:cubicBezTo>
                    <a:cubicBezTo>
                      <a:pt x="18" y="86"/>
                      <a:pt x="28" y="80"/>
                      <a:pt x="40" y="81"/>
                    </a:cubicBezTo>
                    <a:cubicBezTo>
                      <a:pt x="49" y="82"/>
                      <a:pt x="58" y="86"/>
                      <a:pt x="67" y="87"/>
                    </a:cubicBezTo>
                    <a:cubicBezTo>
                      <a:pt x="82" y="89"/>
                      <a:pt x="98" y="84"/>
                      <a:pt x="107" y="71"/>
                    </a:cubicBezTo>
                    <a:cubicBezTo>
                      <a:pt x="124" y="46"/>
                      <a:pt x="108" y="12"/>
                      <a:pt x="79" y="7"/>
                    </a:cubicBezTo>
                    <a:cubicBezTo>
                      <a:pt x="37" y="0"/>
                      <a:pt x="3" y="43"/>
                      <a:pt x="1" y="80"/>
                    </a:cubicBezTo>
                    <a:cubicBezTo>
                      <a:pt x="0" y="91"/>
                      <a:pt x="0" y="103"/>
                      <a:pt x="3" y="1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7" name="Freeform 160"/>
              <p:cNvSpPr>
                <a:spLocks/>
              </p:cNvSpPr>
              <p:nvPr/>
            </p:nvSpPr>
            <p:spPr bwMode="auto">
              <a:xfrm>
                <a:off x="5373237" y="4249772"/>
                <a:ext cx="244249" cy="236319"/>
              </a:xfrm>
              <a:custGeom>
                <a:avLst/>
                <a:gdLst>
                  <a:gd name="T0" fmla="*/ 70 w 70"/>
                  <a:gd name="T1" fmla="*/ 61 h 68"/>
                  <a:gd name="T2" fmla="*/ 57 w 70"/>
                  <a:gd name="T3" fmla="*/ 58 h 68"/>
                  <a:gd name="T4" fmla="*/ 47 w 70"/>
                  <a:gd name="T5" fmla="*/ 43 h 68"/>
                  <a:gd name="T6" fmla="*/ 47 w 70"/>
                  <a:gd name="T7" fmla="*/ 27 h 68"/>
                  <a:gd name="T8" fmla="*/ 33 w 70"/>
                  <a:gd name="T9" fmla="*/ 7 h 68"/>
                  <a:gd name="T10" fmla="*/ 0 w 70"/>
                  <a:gd name="T11" fmla="*/ 30 h 68"/>
                  <a:gd name="T12" fmla="*/ 50 w 70"/>
                  <a:gd name="T13" fmla="*/ 66 h 68"/>
                  <a:gd name="T14" fmla="*/ 70 w 70"/>
                  <a:gd name="T15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8">
                    <a:moveTo>
                      <a:pt x="70" y="61"/>
                    </a:moveTo>
                    <a:cubicBezTo>
                      <a:pt x="65" y="61"/>
                      <a:pt x="60" y="60"/>
                      <a:pt x="57" y="58"/>
                    </a:cubicBezTo>
                    <a:cubicBezTo>
                      <a:pt x="52" y="55"/>
                      <a:pt x="47" y="50"/>
                      <a:pt x="47" y="43"/>
                    </a:cubicBezTo>
                    <a:cubicBezTo>
                      <a:pt x="46" y="38"/>
                      <a:pt x="47" y="33"/>
                      <a:pt x="47" y="27"/>
                    </a:cubicBezTo>
                    <a:cubicBezTo>
                      <a:pt x="46" y="19"/>
                      <a:pt x="42" y="10"/>
                      <a:pt x="33" y="7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1" y="54"/>
                      <a:pt x="29" y="68"/>
                      <a:pt x="50" y="66"/>
                    </a:cubicBezTo>
                    <a:cubicBezTo>
                      <a:pt x="57" y="65"/>
                      <a:pt x="63" y="63"/>
                      <a:pt x="70" y="6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023103" y="6503194"/>
              <a:ext cx="235209" cy="111147"/>
              <a:chOff x="6270931" y="4005523"/>
              <a:chExt cx="1068985" cy="505151"/>
            </a:xfrm>
            <a:solidFill>
              <a:srgbClr val="CE1126"/>
            </a:solidFill>
          </p:grpSpPr>
          <p:sp>
            <p:nvSpPr>
              <p:cNvPr id="19" name="Freeform 189"/>
              <p:cNvSpPr>
                <a:spLocks/>
              </p:cNvSpPr>
              <p:nvPr/>
            </p:nvSpPr>
            <p:spPr bwMode="auto">
              <a:xfrm>
                <a:off x="6270931" y="4096719"/>
                <a:ext cx="164947" cy="179222"/>
              </a:xfrm>
              <a:custGeom>
                <a:avLst/>
                <a:gdLst>
                  <a:gd name="T0" fmla="*/ 42 w 42"/>
                  <a:gd name="T1" fmla="*/ 44 h 45"/>
                  <a:gd name="T2" fmla="*/ 34 w 42"/>
                  <a:gd name="T3" fmla="*/ 41 h 45"/>
                  <a:gd name="T4" fmla="*/ 29 w 42"/>
                  <a:gd name="T5" fmla="*/ 30 h 45"/>
                  <a:gd name="T6" fmla="*/ 31 w 42"/>
                  <a:gd name="T7" fmla="*/ 20 h 45"/>
                  <a:gd name="T8" fmla="*/ 25 w 42"/>
                  <a:gd name="T9" fmla="*/ 6 h 45"/>
                  <a:gd name="T10" fmla="*/ 2 w 42"/>
                  <a:gd name="T11" fmla="*/ 17 h 45"/>
                  <a:gd name="T12" fmla="*/ 29 w 42"/>
                  <a:gd name="T13" fmla="*/ 45 h 45"/>
                  <a:gd name="T14" fmla="*/ 42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44"/>
                    </a:moveTo>
                    <a:cubicBezTo>
                      <a:pt x="39" y="44"/>
                      <a:pt x="36" y="42"/>
                      <a:pt x="34" y="41"/>
                    </a:cubicBezTo>
                    <a:cubicBezTo>
                      <a:pt x="31" y="38"/>
                      <a:pt x="29" y="35"/>
                      <a:pt x="29" y="30"/>
                    </a:cubicBezTo>
                    <a:cubicBezTo>
                      <a:pt x="30" y="27"/>
                      <a:pt x="31" y="24"/>
                      <a:pt x="31" y="20"/>
                    </a:cubicBezTo>
                    <a:cubicBezTo>
                      <a:pt x="32" y="15"/>
                      <a:pt x="30" y="9"/>
                      <a:pt x="25" y="6"/>
                    </a:cubicBezTo>
                    <a:cubicBezTo>
                      <a:pt x="16" y="0"/>
                      <a:pt x="4" y="6"/>
                      <a:pt x="2" y="17"/>
                    </a:cubicBezTo>
                    <a:cubicBezTo>
                      <a:pt x="0" y="32"/>
                      <a:pt x="16" y="44"/>
                      <a:pt x="29" y="45"/>
                    </a:cubicBezTo>
                    <a:cubicBezTo>
                      <a:pt x="33" y="45"/>
                      <a:pt x="37" y="45"/>
                      <a:pt x="42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0" name="Freeform 190"/>
              <p:cNvSpPr>
                <a:spLocks/>
              </p:cNvSpPr>
              <p:nvPr/>
            </p:nvSpPr>
            <p:spPr bwMode="auto">
              <a:xfrm>
                <a:off x="6270931" y="4264046"/>
                <a:ext cx="164947" cy="179222"/>
              </a:xfrm>
              <a:custGeom>
                <a:avLst/>
                <a:gdLst>
                  <a:gd name="T0" fmla="*/ 42 w 42"/>
                  <a:gd name="T1" fmla="*/ 1 h 45"/>
                  <a:gd name="T2" fmla="*/ 34 w 42"/>
                  <a:gd name="T3" fmla="*/ 4 h 45"/>
                  <a:gd name="T4" fmla="*/ 29 w 42"/>
                  <a:gd name="T5" fmla="*/ 15 h 45"/>
                  <a:gd name="T6" fmla="*/ 31 w 42"/>
                  <a:gd name="T7" fmla="*/ 25 h 45"/>
                  <a:gd name="T8" fmla="*/ 25 w 42"/>
                  <a:gd name="T9" fmla="*/ 39 h 45"/>
                  <a:gd name="T10" fmla="*/ 2 w 42"/>
                  <a:gd name="T11" fmla="*/ 28 h 45"/>
                  <a:gd name="T12" fmla="*/ 29 w 42"/>
                  <a:gd name="T13" fmla="*/ 0 h 45"/>
                  <a:gd name="T14" fmla="*/ 42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42" y="1"/>
                    </a:moveTo>
                    <a:cubicBezTo>
                      <a:pt x="39" y="1"/>
                      <a:pt x="36" y="3"/>
                      <a:pt x="34" y="4"/>
                    </a:cubicBezTo>
                    <a:cubicBezTo>
                      <a:pt x="31" y="7"/>
                      <a:pt x="29" y="11"/>
                      <a:pt x="29" y="15"/>
                    </a:cubicBezTo>
                    <a:cubicBezTo>
                      <a:pt x="29" y="18"/>
                      <a:pt x="31" y="21"/>
                      <a:pt x="31" y="25"/>
                    </a:cubicBezTo>
                    <a:cubicBezTo>
                      <a:pt x="32" y="30"/>
                      <a:pt x="30" y="36"/>
                      <a:pt x="25" y="39"/>
                    </a:cubicBezTo>
                    <a:cubicBezTo>
                      <a:pt x="16" y="45"/>
                      <a:pt x="3" y="39"/>
                      <a:pt x="2" y="28"/>
                    </a:cubicBezTo>
                    <a:cubicBezTo>
                      <a:pt x="0" y="13"/>
                      <a:pt x="16" y="1"/>
                      <a:pt x="29" y="0"/>
                    </a:cubicBezTo>
                    <a:cubicBezTo>
                      <a:pt x="33" y="0"/>
                      <a:pt x="37" y="0"/>
                      <a:pt x="42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1" name="Freeform 191"/>
              <p:cNvSpPr>
                <a:spLocks/>
              </p:cNvSpPr>
              <p:nvPr/>
            </p:nvSpPr>
            <p:spPr bwMode="auto">
              <a:xfrm>
                <a:off x="7174969" y="4092754"/>
                <a:ext cx="164947" cy="179222"/>
              </a:xfrm>
              <a:custGeom>
                <a:avLst/>
                <a:gdLst>
                  <a:gd name="T0" fmla="*/ 0 w 42"/>
                  <a:gd name="T1" fmla="*/ 44 h 45"/>
                  <a:gd name="T2" fmla="*/ 7 w 42"/>
                  <a:gd name="T3" fmla="*/ 41 h 45"/>
                  <a:gd name="T4" fmla="*/ 12 w 42"/>
                  <a:gd name="T5" fmla="*/ 30 h 45"/>
                  <a:gd name="T6" fmla="*/ 10 w 42"/>
                  <a:gd name="T7" fmla="*/ 20 h 45"/>
                  <a:gd name="T8" fmla="*/ 16 w 42"/>
                  <a:gd name="T9" fmla="*/ 6 h 45"/>
                  <a:gd name="T10" fmla="*/ 39 w 42"/>
                  <a:gd name="T11" fmla="*/ 17 h 45"/>
                  <a:gd name="T12" fmla="*/ 12 w 42"/>
                  <a:gd name="T13" fmla="*/ 44 h 45"/>
                  <a:gd name="T14" fmla="*/ 0 w 42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44"/>
                    </a:moveTo>
                    <a:cubicBezTo>
                      <a:pt x="2" y="44"/>
                      <a:pt x="5" y="42"/>
                      <a:pt x="7" y="41"/>
                    </a:cubicBezTo>
                    <a:cubicBezTo>
                      <a:pt x="10" y="38"/>
                      <a:pt x="12" y="35"/>
                      <a:pt x="12" y="30"/>
                    </a:cubicBezTo>
                    <a:cubicBezTo>
                      <a:pt x="12" y="27"/>
                      <a:pt x="10" y="24"/>
                      <a:pt x="10" y="20"/>
                    </a:cubicBezTo>
                    <a:cubicBezTo>
                      <a:pt x="10" y="15"/>
                      <a:pt x="12" y="9"/>
                      <a:pt x="16" y="6"/>
                    </a:cubicBezTo>
                    <a:cubicBezTo>
                      <a:pt x="26" y="0"/>
                      <a:pt x="38" y="6"/>
                      <a:pt x="39" y="17"/>
                    </a:cubicBezTo>
                    <a:cubicBezTo>
                      <a:pt x="42" y="32"/>
                      <a:pt x="26" y="44"/>
                      <a:pt x="12" y="44"/>
                    </a:cubicBezTo>
                    <a:cubicBezTo>
                      <a:pt x="8" y="45"/>
                      <a:pt x="4" y="44"/>
                      <a:pt x="0" y="4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2" name="Freeform 192"/>
              <p:cNvSpPr>
                <a:spLocks/>
              </p:cNvSpPr>
              <p:nvPr/>
            </p:nvSpPr>
            <p:spPr bwMode="auto">
              <a:xfrm>
                <a:off x="7174969" y="4260080"/>
                <a:ext cx="164947" cy="179222"/>
              </a:xfrm>
              <a:custGeom>
                <a:avLst/>
                <a:gdLst>
                  <a:gd name="T0" fmla="*/ 0 w 42"/>
                  <a:gd name="T1" fmla="*/ 1 h 45"/>
                  <a:gd name="T2" fmla="*/ 7 w 42"/>
                  <a:gd name="T3" fmla="*/ 4 h 45"/>
                  <a:gd name="T4" fmla="*/ 12 w 42"/>
                  <a:gd name="T5" fmla="*/ 15 h 45"/>
                  <a:gd name="T6" fmla="*/ 10 w 42"/>
                  <a:gd name="T7" fmla="*/ 25 h 45"/>
                  <a:gd name="T8" fmla="*/ 16 w 42"/>
                  <a:gd name="T9" fmla="*/ 39 h 45"/>
                  <a:gd name="T10" fmla="*/ 39 w 42"/>
                  <a:gd name="T11" fmla="*/ 28 h 45"/>
                  <a:gd name="T12" fmla="*/ 12 w 42"/>
                  <a:gd name="T13" fmla="*/ 0 h 45"/>
                  <a:gd name="T14" fmla="*/ 0 w 42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5">
                    <a:moveTo>
                      <a:pt x="0" y="1"/>
                    </a:moveTo>
                    <a:cubicBezTo>
                      <a:pt x="2" y="1"/>
                      <a:pt x="5" y="3"/>
                      <a:pt x="7" y="4"/>
                    </a:cubicBezTo>
                    <a:cubicBezTo>
                      <a:pt x="10" y="7"/>
                      <a:pt x="12" y="10"/>
                      <a:pt x="12" y="15"/>
                    </a:cubicBezTo>
                    <a:cubicBezTo>
                      <a:pt x="12" y="18"/>
                      <a:pt x="10" y="21"/>
                      <a:pt x="10" y="25"/>
                    </a:cubicBezTo>
                    <a:cubicBezTo>
                      <a:pt x="9" y="30"/>
                      <a:pt x="11" y="36"/>
                      <a:pt x="16" y="39"/>
                    </a:cubicBezTo>
                    <a:cubicBezTo>
                      <a:pt x="25" y="45"/>
                      <a:pt x="38" y="39"/>
                      <a:pt x="39" y="28"/>
                    </a:cubicBezTo>
                    <a:cubicBezTo>
                      <a:pt x="42" y="13"/>
                      <a:pt x="26" y="1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3" name="Freeform 193"/>
              <p:cNvSpPr>
                <a:spLocks/>
              </p:cNvSpPr>
              <p:nvPr/>
            </p:nvSpPr>
            <p:spPr bwMode="auto">
              <a:xfrm>
                <a:off x="6439843" y="4005523"/>
                <a:ext cx="616966" cy="246628"/>
              </a:xfrm>
              <a:custGeom>
                <a:avLst/>
                <a:gdLst>
                  <a:gd name="T0" fmla="*/ 45 w 157"/>
                  <a:gd name="T1" fmla="*/ 56 h 62"/>
                  <a:gd name="T2" fmla="*/ 67 w 157"/>
                  <a:gd name="T3" fmla="*/ 42 h 62"/>
                  <a:gd name="T4" fmla="*/ 89 w 157"/>
                  <a:gd name="T5" fmla="*/ 28 h 62"/>
                  <a:gd name="T6" fmla="*/ 129 w 157"/>
                  <a:gd name="T7" fmla="*/ 18 h 62"/>
                  <a:gd name="T8" fmla="*/ 157 w 157"/>
                  <a:gd name="T9" fmla="*/ 23 h 62"/>
                  <a:gd name="T10" fmla="*/ 93 w 157"/>
                  <a:gd name="T11" fmla="*/ 0 h 62"/>
                  <a:gd name="T12" fmla="*/ 0 w 157"/>
                  <a:gd name="T13" fmla="*/ 56 h 62"/>
                  <a:gd name="T14" fmla="*/ 45 w 157"/>
                  <a:gd name="T15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62">
                    <a:moveTo>
                      <a:pt x="45" y="56"/>
                    </a:moveTo>
                    <a:cubicBezTo>
                      <a:pt x="53" y="52"/>
                      <a:pt x="60" y="47"/>
                      <a:pt x="67" y="42"/>
                    </a:cubicBezTo>
                    <a:cubicBezTo>
                      <a:pt x="74" y="37"/>
                      <a:pt x="81" y="31"/>
                      <a:pt x="89" y="28"/>
                    </a:cubicBezTo>
                    <a:cubicBezTo>
                      <a:pt x="102" y="21"/>
                      <a:pt x="116" y="18"/>
                      <a:pt x="129" y="18"/>
                    </a:cubicBezTo>
                    <a:cubicBezTo>
                      <a:pt x="139" y="18"/>
                      <a:pt x="148" y="20"/>
                      <a:pt x="157" y="23"/>
                    </a:cubicBezTo>
                    <a:cubicBezTo>
                      <a:pt x="142" y="11"/>
                      <a:pt x="120" y="0"/>
                      <a:pt x="93" y="0"/>
                    </a:cubicBezTo>
                    <a:cubicBezTo>
                      <a:pt x="38" y="0"/>
                      <a:pt x="8" y="41"/>
                      <a:pt x="0" y="56"/>
                    </a:cubicBezTo>
                    <a:cubicBezTo>
                      <a:pt x="14" y="62"/>
                      <a:pt x="31" y="62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4" name="Freeform 194"/>
              <p:cNvSpPr>
                <a:spLocks/>
              </p:cNvSpPr>
              <p:nvPr/>
            </p:nvSpPr>
            <p:spPr bwMode="auto">
              <a:xfrm>
                <a:off x="6427948" y="4116545"/>
                <a:ext cx="754951" cy="394129"/>
              </a:xfrm>
              <a:custGeom>
                <a:avLst/>
                <a:gdLst>
                  <a:gd name="T0" fmla="*/ 171 w 192"/>
                  <a:gd name="T1" fmla="*/ 12 h 99"/>
                  <a:gd name="T2" fmla="*/ 132 w 192"/>
                  <a:gd name="T3" fmla="*/ 0 h 99"/>
                  <a:gd name="T4" fmla="*/ 95 w 192"/>
                  <a:gd name="T5" fmla="*/ 9 h 99"/>
                  <a:gd name="T6" fmla="*/ 74 w 192"/>
                  <a:gd name="T7" fmla="*/ 23 h 99"/>
                  <a:gd name="T8" fmla="*/ 50 w 192"/>
                  <a:gd name="T9" fmla="*/ 37 h 99"/>
                  <a:gd name="T10" fmla="*/ 0 w 192"/>
                  <a:gd name="T11" fmla="*/ 38 h 99"/>
                  <a:gd name="T12" fmla="*/ 96 w 192"/>
                  <a:gd name="T13" fmla="*/ 99 h 99"/>
                  <a:gd name="T14" fmla="*/ 192 w 192"/>
                  <a:gd name="T15" fmla="*/ 37 h 99"/>
                  <a:gd name="T16" fmla="*/ 180 w 192"/>
                  <a:gd name="T17" fmla="*/ 20 h 99"/>
                  <a:gd name="T18" fmla="*/ 171 w 192"/>
                  <a:gd name="T19" fmla="*/ 1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99">
                    <a:moveTo>
                      <a:pt x="171" y="12"/>
                    </a:moveTo>
                    <a:cubicBezTo>
                      <a:pt x="160" y="4"/>
                      <a:pt x="147" y="0"/>
                      <a:pt x="132" y="0"/>
                    </a:cubicBezTo>
                    <a:cubicBezTo>
                      <a:pt x="119" y="0"/>
                      <a:pt x="107" y="3"/>
                      <a:pt x="95" y="9"/>
                    </a:cubicBezTo>
                    <a:cubicBezTo>
                      <a:pt x="87" y="13"/>
                      <a:pt x="80" y="18"/>
                      <a:pt x="74" y="23"/>
                    </a:cubicBezTo>
                    <a:cubicBezTo>
                      <a:pt x="66" y="28"/>
                      <a:pt x="59" y="33"/>
                      <a:pt x="50" y="37"/>
                    </a:cubicBezTo>
                    <a:cubicBezTo>
                      <a:pt x="35" y="44"/>
                      <a:pt x="16" y="44"/>
                      <a:pt x="0" y="38"/>
                    </a:cubicBezTo>
                    <a:cubicBezTo>
                      <a:pt x="0" y="39"/>
                      <a:pt x="30" y="99"/>
                      <a:pt x="96" y="99"/>
                    </a:cubicBezTo>
                    <a:cubicBezTo>
                      <a:pt x="162" y="99"/>
                      <a:pt x="192" y="37"/>
                      <a:pt x="192" y="37"/>
                    </a:cubicBezTo>
                    <a:cubicBezTo>
                      <a:pt x="192" y="37"/>
                      <a:pt x="188" y="30"/>
                      <a:pt x="180" y="20"/>
                    </a:cubicBezTo>
                    <a:cubicBezTo>
                      <a:pt x="178" y="17"/>
                      <a:pt x="175" y="15"/>
                      <a:pt x="17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936806" y="6492810"/>
              <a:ext cx="190400" cy="139083"/>
            </a:xfrm>
            <a:custGeom>
              <a:avLst/>
              <a:gdLst>
                <a:gd name="T0" fmla="*/ 157434 w 1362354"/>
                <a:gd name="T1" fmla="*/ 115690 h 995174"/>
                <a:gd name="T2" fmla="*/ 127038 w 1362354"/>
                <a:gd name="T3" fmla="*/ 103709 h 995174"/>
                <a:gd name="T4" fmla="*/ 133472 w 1362354"/>
                <a:gd name="T5" fmla="*/ 109699 h 995174"/>
                <a:gd name="T6" fmla="*/ 90430 w 1362354"/>
                <a:gd name="T7" fmla="*/ 109699 h 995174"/>
                <a:gd name="T8" fmla="*/ 96420 w 1362354"/>
                <a:gd name="T9" fmla="*/ 103709 h 995174"/>
                <a:gd name="T10" fmla="*/ 66025 w 1362354"/>
                <a:gd name="T11" fmla="*/ 115690 h 995174"/>
                <a:gd name="T12" fmla="*/ 36073 w 1362354"/>
                <a:gd name="T13" fmla="*/ 103709 h 995174"/>
                <a:gd name="T14" fmla="*/ 42507 w 1362354"/>
                <a:gd name="T15" fmla="*/ 109699 h 995174"/>
                <a:gd name="T16" fmla="*/ 151443 w 1362354"/>
                <a:gd name="T17" fmla="*/ 82965 h 995174"/>
                <a:gd name="T18" fmla="*/ 157434 w 1362354"/>
                <a:gd name="T19" fmla="*/ 76863 h 995174"/>
                <a:gd name="T20" fmla="*/ 127038 w 1362354"/>
                <a:gd name="T21" fmla="*/ 89066 h 995174"/>
                <a:gd name="T22" fmla="*/ 96420 w 1362354"/>
                <a:gd name="T23" fmla="*/ 76863 h 995174"/>
                <a:gd name="T24" fmla="*/ 102411 w 1362354"/>
                <a:gd name="T25" fmla="*/ 82965 h 995174"/>
                <a:gd name="T26" fmla="*/ 59591 w 1362354"/>
                <a:gd name="T27" fmla="*/ 82965 h 995174"/>
                <a:gd name="T28" fmla="*/ 66025 w 1362354"/>
                <a:gd name="T29" fmla="*/ 76863 h 995174"/>
                <a:gd name="T30" fmla="*/ 36073 w 1362354"/>
                <a:gd name="T31" fmla="*/ 89066 h 995174"/>
                <a:gd name="T32" fmla="*/ 157434 w 1362354"/>
                <a:gd name="T33" fmla="*/ 50239 h 995174"/>
                <a:gd name="T34" fmla="*/ 163424 w 1362354"/>
                <a:gd name="T35" fmla="*/ 56230 h 995174"/>
                <a:gd name="T36" fmla="*/ 120604 w 1362354"/>
                <a:gd name="T37" fmla="*/ 56230 h 995174"/>
                <a:gd name="T38" fmla="*/ 127038 w 1362354"/>
                <a:gd name="T39" fmla="*/ 50239 h 995174"/>
                <a:gd name="T40" fmla="*/ 96420 w 1362354"/>
                <a:gd name="T41" fmla="*/ 62220 h 995174"/>
                <a:gd name="T42" fmla="*/ 66025 w 1362354"/>
                <a:gd name="T43" fmla="*/ 50239 h 995174"/>
                <a:gd name="T44" fmla="*/ 72459 w 1362354"/>
                <a:gd name="T45" fmla="*/ 56230 h 995174"/>
                <a:gd name="T46" fmla="*/ 29639 w 1362354"/>
                <a:gd name="T47" fmla="*/ 56230 h 995174"/>
                <a:gd name="T48" fmla="*/ 36073 w 1362354"/>
                <a:gd name="T49" fmla="*/ 50239 h 995174"/>
                <a:gd name="T50" fmla="*/ 157434 w 1362354"/>
                <a:gd name="T51" fmla="*/ 35375 h 995174"/>
                <a:gd name="T52" fmla="*/ 127038 w 1362354"/>
                <a:gd name="T53" fmla="*/ 22506 h 995174"/>
                <a:gd name="T54" fmla="*/ 133472 w 1362354"/>
                <a:gd name="T55" fmla="*/ 28940 h 995174"/>
                <a:gd name="T56" fmla="*/ 90430 w 1362354"/>
                <a:gd name="T57" fmla="*/ 28940 h 995174"/>
                <a:gd name="T58" fmla="*/ 96420 w 1362354"/>
                <a:gd name="T59" fmla="*/ 22506 h 995174"/>
                <a:gd name="T60" fmla="*/ 66025 w 1362354"/>
                <a:gd name="T61" fmla="*/ 35375 h 995174"/>
                <a:gd name="T62" fmla="*/ 36073 w 1362354"/>
                <a:gd name="T63" fmla="*/ 22506 h 995174"/>
                <a:gd name="T64" fmla="*/ 42507 w 1362354"/>
                <a:gd name="T65" fmla="*/ 28940 h 995174"/>
                <a:gd name="T66" fmla="*/ 20049 w 1362354"/>
                <a:gd name="T67" fmla="*/ 5251 h 995174"/>
                <a:gd name="T68" fmla="*/ 49251 w 1362354"/>
                <a:gd name="T69" fmla="*/ 936 h 995174"/>
                <a:gd name="T70" fmla="*/ 69864 w 1362354"/>
                <a:gd name="T71" fmla="*/ 5251 h 995174"/>
                <a:gd name="T72" fmla="*/ 99065 w 1362354"/>
                <a:gd name="T73" fmla="*/ 936 h 995174"/>
                <a:gd name="T74" fmla="*/ 119678 w 1362354"/>
                <a:gd name="T75" fmla="*/ 5251 h 995174"/>
                <a:gd name="T76" fmla="*/ 148879 w 1362354"/>
                <a:gd name="T77" fmla="*/ 936 h 995174"/>
                <a:gd name="T78" fmla="*/ 169492 w 1362354"/>
                <a:gd name="T79" fmla="*/ 5251 h 995174"/>
                <a:gd name="T80" fmla="*/ 184093 w 1362354"/>
                <a:gd name="T81" fmla="*/ 19921 h 995174"/>
                <a:gd name="T82" fmla="*/ 187528 w 1362354"/>
                <a:gd name="T83" fmla="*/ 40632 h 995174"/>
                <a:gd name="T84" fmla="*/ 184093 w 1362354"/>
                <a:gd name="T85" fmla="*/ 53577 h 995174"/>
                <a:gd name="T86" fmla="*/ 184093 w 1362354"/>
                <a:gd name="T87" fmla="*/ 69218 h 995174"/>
                <a:gd name="T88" fmla="*/ 184093 w 1362354"/>
                <a:gd name="T89" fmla="*/ 86369 h 995174"/>
                <a:gd name="T90" fmla="*/ 184093 w 1362354"/>
                <a:gd name="T91" fmla="*/ 102873 h 995174"/>
                <a:gd name="T92" fmla="*/ 184093 w 1362354"/>
                <a:gd name="T93" fmla="*/ 119162 h 995174"/>
                <a:gd name="T94" fmla="*/ 169492 w 1362354"/>
                <a:gd name="T95" fmla="*/ 132106 h 995174"/>
                <a:gd name="T96" fmla="*/ 148879 w 1362354"/>
                <a:gd name="T97" fmla="*/ 136421 h 995174"/>
                <a:gd name="T98" fmla="*/ 119678 w 1362354"/>
                <a:gd name="T99" fmla="*/ 132106 h 995174"/>
                <a:gd name="T100" fmla="*/ 99065 w 1362354"/>
                <a:gd name="T101" fmla="*/ 136421 h 995174"/>
                <a:gd name="T102" fmla="*/ 69864 w 1362354"/>
                <a:gd name="T103" fmla="*/ 132106 h 995174"/>
                <a:gd name="T104" fmla="*/ 49251 w 1362354"/>
                <a:gd name="T105" fmla="*/ 136421 h 995174"/>
                <a:gd name="T106" fmla="*/ 20908 w 1362354"/>
                <a:gd name="T107" fmla="*/ 132969 h 995174"/>
                <a:gd name="T108" fmla="*/ 6307 w 1362354"/>
                <a:gd name="T109" fmla="*/ 119162 h 995174"/>
                <a:gd name="T110" fmla="*/ 6307 w 1362354"/>
                <a:gd name="T111" fmla="*/ 103521 h 995174"/>
                <a:gd name="T112" fmla="*/ 6307 w 1362354"/>
                <a:gd name="T113" fmla="*/ 86369 h 995174"/>
                <a:gd name="T114" fmla="*/ 6307 w 1362354"/>
                <a:gd name="T115" fmla="*/ 69865 h 995174"/>
                <a:gd name="T116" fmla="*/ 6307 w 1362354"/>
                <a:gd name="T117" fmla="*/ 53577 h 995174"/>
                <a:gd name="T118" fmla="*/ 2872 w 1362354"/>
                <a:gd name="T119" fmla="*/ 40632 h 995174"/>
                <a:gd name="T120" fmla="*/ 6307 w 1362354"/>
                <a:gd name="T121" fmla="*/ 19921 h 995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62354" h="995174">
                  <a:moveTo>
                    <a:pt x="1126472" y="742063"/>
                  </a:moveTo>
                  <a:cubicBezTo>
                    <a:pt x="1102799" y="742063"/>
                    <a:pt x="1083609" y="761253"/>
                    <a:pt x="1083609" y="784926"/>
                  </a:cubicBezTo>
                  <a:cubicBezTo>
                    <a:pt x="1083609" y="808599"/>
                    <a:pt x="1102799" y="827789"/>
                    <a:pt x="1126472" y="827789"/>
                  </a:cubicBezTo>
                  <a:cubicBezTo>
                    <a:pt x="1150145" y="827789"/>
                    <a:pt x="1169335" y="808599"/>
                    <a:pt x="1169335" y="784926"/>
                  </a:cubicBezTo>
                  <a:cubicBezTo>
                    <a:pt x="1169335" y="761253"/>
                    <a:pt x="1150145" y="742063"/>
                    <a:pt x="1126472" y="742063"/>
                  </a:cubicBezTo>
                  <a:close/>
                  <a:moveTo>
                    <a:pt x="908984" y="742063"/>
                  </a:moveTo>
                  <a:cubicBezTo>
                    <a:pt x="883558" y="742063"/>
                    <a:pt x="862946" y="761253"/>
                    <a:pt x="862946" y="784926"/>
                  </a:cubicBezTo>
                  <a:cubicBezTo>
                    <a:pt x="862946" y="808599"/>
                    <a:pt x="883558" y="827789"/>
                    <a:pt x="908984" y="827789"/>
                  </a:cubicBezTo>
                  <a:cubicBezTo>
                    <a:pt x="934410" y="827789"/>
                    <a:pt x="955022" y="808599"/>
                    <a:pt x="955022" y="784926"/>
                  </a:cubicBezTo>
                  <a:cubicBezTo>
                    <a:pt x="955022" y="761253"/>
                    <a:pt x="934410" y="742063"/>
                    <a:pt x="908984" y="742063"/>
                  </a:cubicBezTo>
                  <a:close/>
                  <a:moveTo>
                    <a:pt x="689909" y="742063"/>
                  </a:moveTo>
                  <a:cubicBezTo>
                    <a:pt x="666236" y="742063"/>
                    <a:pt x="647046" y="761253"/>
                    <a:pt x="647046" y="784926"/>
                  </a:cubicBezTo>
                  <a:cubicBezTo>
                    <a:pt x="647046" y="808599"/>
                    <a:pt x="666236" y="827789"/>
                    <a:pt x="689909" y="827789"/>
                  </a:cubicBezTo>
                  <a:cubicBezTo>
                    <a:pt x="713582" y="827789"/>
                    <a:pt x="732772" y="808599"/>
                    <a:pt x="732772" y="784926"/>
                  </a:cubicBezTo>
                  <a:cubicBezTo>
                    <a:pt x="732772" y="761253"/>
                    <a:pt x="713582" y="742063"/>
                    <a:pt x="689909" y="742063"/>
                  </a:cubicBezTo>
                  <a:close/>
                  <a:moveTo>
                    <a:pt x="472422" y="742063"/>
                  </a:moveTo>
                  <a:cubicBezTo>
                    <a:pt x="446996" y="742063"/>
                    <a:pt x="426384" y="761253"/>
                    <a:pt x="426384" y="784926"/>
                  </a:cubicBezTo>
                  <a:cubicBezTo>
                    <a:pt x="426384" y="808599"/>
                    <a:pt x="446996" y="827789"/>
                    <a:pt x="472422" y="827789"/>
                  </a:cubicBezTo>
                  <a:cubicBezTo>
                    <a:pt x="497848" y="827789"/>
                    <a:pt x="518460" y="808599"/>
                    <a:pt x="518460" y="784926"/>
                  </a:cubicBezTo>
                  <a:cubicBezTo>
                    <a:pt x="518460" y="761253"/>
                    <a:pt x="497848" y="742063"/>
                    <a:pt x="472422" y="742063"/>
                  </a:cubicBezTo>
                  <a:close/>
                  <a:moveTo>
                    <a:pt x="258109" y="742063"/>
                  </a:moveTo>
                  <a:cubicBezTo>
                    <a:pt x="232683" y="742063"/>
                    <a:pt x="212071" y="761253"/>
                    <a:pt x="212071" y="784926"/>
                  </a:cubicBezTo>
                  <a:cubicBezTo>
                    <a:pt x="212071" y="808599"/>
                    <a:pt x="232683" y="827789"/>
                    <a:pt x="258109" y="827789"/>
                  </a:cubicBezTo>
                  <a:cubicBezTo>
                    <a:pt x="283535" y="827789"/>
                    <a:pt x="304147" y="808599"/>
                    <a:pt x="304147" y="784926"/>
                  </a:cubicBezTo>
                  <a:cubicBezTo>
                    <a:pt x="304147" y="761253"/>
                    <a:pt x="283535" y="742063"/>
                    <a:pt x="258109" y="742063"/>
                  </a:cubicBezTo>
                  <a:close/>
                  <a:moveTo>
                    <a:pt x="1126472" y="549975"/>
                  </a:moveTo>
                  <a:cubicBezTo>
                    <a:pt x="1102799" y="549975"/>
                    <a:pt x="1083609" y="569521"/>
                    <a:pt x="1083609" y="593632"/>
                  </a:cubicBezTo>
                  <a:cubicBezTo>
                    <a:pt x="1083609" y="617743"/>
                    <a:pt x="1102799" y="637289"/>
                    <a:pt x="1126472" y="637289"/>
                  </a:cubicBezTo>
                  <a:cubicBezTo>
                    <a:pt x="1150145" y="637289"/>
                    <a:pt x="1169335" y="617743"/>
                    <a:pt x="1169335" y="593632"/>
                  </a:cubicBezTo>
                  <a:cubicBezTo>
                    <a:pt x="1169335" y="569521"/>
                    <a:pt x="1150145" y="549975"/>
                    <a:pt x="1126472" y="549975"/>
                  </a:cubicBezTo>
                  <a:close/>
                  <a:moveTo>
                    <a:pt x="908984" y="549975"/>
                  </a:moveTo>
                  <a:cubicBezTo>
                    <a:pt x="883558" y="549975"/>
                    <a:pt x="862946" y="569521"/>
                    <a:pt x="862946" y="593632"/>
                  </a:cubicBezTo>
                  <a:cubicBezTo>
                    <a:pt x="862946" y="617743"/>
                    <a:pt x="883558" y="637289"/>
                    <a:pt x="908984" y="637289"/>
                  </a:cubicBezTo>
                  <a:cubicBezTo>
                    <a:pt x="934410" y="637289"/>
                    <a:pt x="955022" y="617743"/>
                    <a:pt x="955022" y="593632"/>
                  </a:cubicBezTo>
                  <a:cubicBezTo>
                    <a:pt x="955022" y="569521"/>
                    <a:pt x="934410" y="549975"/>
                    <a:pt x="908984" y="549975"/>
                  </a:cubicBezTo>
                  <a:close/>
                  <a:moveTo>
                    <a:pt x="689909" y="549975"/>
                  </a:moveTo>
                  <a:cubicBezTo>
                    <a:pt x="666236" y="549975"/>
                    <a:pt x="647046" y="569521"/>
                    <a:pt x="647046" y="593632"/>
                  </a:cubicBezTo>
                  <a:cubicBezTo>
                    <a:pt x="647046" y="617743"/>
                    <a:pt x="666236" y="637289"/>
                    <a:pt x="689909" y="637289"/>
                  </a:cubicBezTo>
                  <a:cubicBezTo>
                    <a:pt x="713582" y="637289"/>
                    <a:pt x="732772" y="617743"/>
                    <a:pt x="732772" y="593632"/>
                  </a:cubicBezTo>
                  <a:cubicBezTo>
                    <a:pt x="732772" y="569521"/>
                    <a:pt x="713582" y="549975"/>
                    <a:pt x="689909" y="549975"/>
                  </a:cubicBezTo>
                  <a:close/>
                  <a:moveTo>
                    <a:pt x="472422" y="549975"/>
                  </a:moveTo>
                  <a:cubicBezTo>
                    <a:pt x="446996" y="549975"/>
                    <a:pt x="426384" y="569521"/>
                    <a:pt x="426384" y="593632"/>
                  </a:cubicBezTo>
                  <a:cubicBezTo>
                    <a:pt x="426384" y="617743"/>
                    <a:pt x="446996" y="637289"/>
                    <a:pt x="472422" y="637289"/>
                  </a:cubicBezTo>
                  <a:cubicBezTo>
                    <a:pt x="497848" y="637289"/>
                    <a:pt x="518460" y="617743"/>
                    <a:pt x="518460" y="593632"/>
                  </a:cubicBezTo>
                  <a:cubicBezTo>
                    <a:pt x="518460" y="569521"/>
                    <a:pt x="497848" y="549975"/>
                    <a:pt x="472422" y="549975"/>
                  </a:cubicBezTo>
                  <a:close/>
                  <a:moveTo>
                    <a:pt x="258109" y="549975"/>
                  </a:moveTo>
                  <a:cubicBezTo>
                    <a:pt x="232683" y="549975"/>
                    <a:pt x="212071" y="569521"/>
                    <a:pt x="212071" y="593632"/>
                  </a:cubicBezTo>
                  <a:cubicBezTo>
                    <a:pt x="212071" y="617743"/>
                    <a:pt x="232683" y="637289"/>
                    <a:pt x="258109" y="637289"/>
                  </a:cubicBezTo>
                  <a:cubicBezTo>
                    <a:pt x="283535" y="637289"/>
                    <a:pt x="304147" y="617743"/>
                    <a:pt x="304147" y="593632"/>
                  </a:cubicBezTo>
                  <a:cubicBezTo>
                    <a:pt x="304147" y="569521"/>
                    <a:pt x="283535" y="549975"/>
                    <a:pt x="258109" y="549975"/>
                  </a:cubicBezTo>
                  <a:close/>
                  <a:moveTo>
                    <a:pt x="1126472" y="359475"/>
                  </a:moveTo>
                  <a:cubicBezTo>
                    <a:pt x="1102799" y="359475"/>
                    <a:pt x="1083609" y="378665"/>
                    <a:pt x="1083609" y="402338"/>
                  </a:cubicBezTo>
                  <a:cubicBezTo>
                    <a:pt x="1083609" y="426011"/>
                    <a:pt x="1102799" y="445201"/>
                    <a:pt x="1126472" y="445201"/>
                  </a:cubicBezTo>
                  <a:cubicBezTo>
                    <a:pt x="1150145" y="445201"/>
                    <a:pt x="1169335" y="426011"/>
                    <a:pt x="1169335" y="402338"/>
                  </a:cubicBezTo>
                  <a:cubicBezTo>
                    <a:pt x="1169335" y="378665"/>
                    <a:pt x="1150145" y="359475"/>
                    <a:pt x="1126472" y="359475"/>
                  </a:cubicBezTo>
                  <a:close/>
                  <a:moveTo>
                    <a:pt x="908984" y="359475"/>
                  </a:moveTo>
                  <a:cubicBezTo>
                    <a:pt x="883558" y="359475"/>
                    <a:pt x="862946" y="378665"/>
                    <a:pt x="862946" y="402338"/>
                  </a:cubicBezTo>
                  <a:cubicBezTo>
                    <a:pt x="862946" y="426011"/>
                    <a:pt x="883558" y="445201"/>
                    <a:pt x="908984" y="445201"/>
                  </a:cubicBezTo>
                  <a:cubicBezTo>
                    <a:pt x="934410" y="445201"/>
                    <a:pt x="955022" y="426011"/>
                    <a:pt x="955022" y="402338"/>
                  </a:cubicBezTo>
                  <a:cubicBezTo>
                    <a:pt x="955022" y="378665"/>
                    <a:pt x="934410" y="359475"/>
                    <a:pt x="908984" y="359475"/>
                  </a:cubicBezTo>
                  <a:close/>
                  <a:moveTo>
                    <a:pt x="689909" y="359475"/>
                  </a:moveTo>
                  <a:cubicBezTo>
                    <a:pt x="666236" y="359475"/>
                    <a:pt x="647046" y="378665"/>
                    <a:pt x="647046" y="402338"/>
                  </a:cubicBezTo>
                  <a:cubicBezTo>
                    <a:pt x="647046" y="426011"/>
                    <a:pt x="666236" y="445201"/>
                    <a:pt x="689909" y="445201"/>
                  </a:cubicBezTo>
                  <a:cubicBezTo>
                    <a:pt x="713582" y="445201"/>
                    <a:pt x="732772" y="426011"/>
                    <a:pt x="732772" y="402338"/>
                  </a:cubicBezTo>
                  <a:cubicBezTo>
                    <a:pt x="732772" y="378665"/>
                    <a:pt x="713582" y="359475"/>
                    <a:pt x="689909" y="359475"/>
                  </a:cubicBezTo>
                  <a:close/>
                  <a:moveTo>
                    <a:pt x="472422" y="359475"/>
                  </a:moveTo>
                  <a:cubicBezTo>
                    <a:pt x="446996" y="359475"/>
                    <a:pt x="426384" y="378665"/>
                    <a:pt x="426384" y="402338"/>
                  </a:cubicBezTo>
                  <a:cubicBezTo>
                    <a:pt x="426384" y="426011"/>
                    <a:pt x="446996" y="445201"/>
                    <a:pt x="472422" y="445201"/>
                  </a:cubicBezTo>
                  <a:cubicBezTo>
                    <a:pt x="497848" y="445201"/>
                    <a:pt x="518460" y="426011"/>
                    <a:pt x="518460" y="402338"/>
                  </a:cubicBezTo>
                  <a:cubicBezTo>
                    <a:pt x="518460" y="378665"/>
                    <a:pt x="497848" y="359475"/>
                    <a:pt x="472422" y="359475"/>
                  </a:cubicBezTo>
                  <a:close/>
                  <a:moveTo>
                    <a:pt x="258109" y="359475"/>
                  </a:moveTo>
                  <a:cubicBezTo>
                    <a:pt x="232683" y="359475"/>
                    <a:pt x="212071" y="378665"/>
                    <a:pt x="212071" y="402338"/>
                  </a:cubicBezTo>
                  <a:cubicBezTo>
                    <a:pt x="212071" y="426011"/>
                    <a:pt x="232683" y="445201"/>
                    <a:pt x="258109" y="445201"/>
                  </a:cubicBezTo>
                  <a:cubicBezTo>
                    <a:pt x="283535" y="445201"/>
                    <a:pt x="304147" y="426011"/>
                    <a:pt x="304147" y="402338"/>
                  </a:cubicBezTo>
                  <a:cubicBezTo>
                    <a:pt x="304147" y="378665"/>
                    <a:pt x="283535" y="359475"/>
                    <a:pt x="258109" y="359475"/>
                  </a:cubicBezTo>
                  <a:close/>
                  <a:moveTo>
                    <a:pt x="1126472" y="161038"/>
                  </a:moveTo>
                  <a:cubicBezTo>
                    <a:pt x="1102799" y="161038"/>
                    <a:pt x="1083609" y="181650"/>
                    <a:pt x="1083609" y="207076"/>
                  </a:cubicBezTo>
                  <a:cubicBezTo>
                    <a:pt x="1083609" y="232502"/>
                    <a:pt x="1102799" y="253114"/>
                    <a:pt x="1126472" y="253114"/>
                  </a:cubicBezTo>
                  <a:cubicBezTo>
                    <a:pt x="1150145" y="253114"/>
                    <a:pt x="1169335" y="232502"/>
                    <a:pt x="1169335" y="207076"/>
                  </a:cubicBezTo>
                  <a:cubicBezTo>
                    <a:pt x="1169335" y="181650"/>
                    <a:pt x="1150145" y="161038"/>
                    <a:pt x="1126472" y="161038"/>
                  </a:cubicBezTo>
                  <a:close/>
                  <a:moveTo>
                    <a:pt x="908984" y="161038"/>
                  </a:moveTo>
                  <a:cubicBezTo>
                    <a:pt x="883558" y="161038"/>
                    <a:pt x="862946" y="181650"/>
                    <a:pt x="862946" y="207076"/>
                  </a:cubicBezTo>
                  <a:cubicBezTo>
                    <a:pt x="862946" y="232502"/>
                    <a:pt x="883558" y="253114"/>
                    <a:pt x="908984" y="253114"/>
                  </a:cubicBezTo>
                  <a:cubicBezTo>
                    <a:pt x="934410" y="253114"/>
                    <a:pt x="955022" y="232502"/>
                    <a:pt x="955022" y="207076"/>
                  </a:cubicBezTo>
                  <a:cubicBezTo>
                    <a:pt x="955022" y="181650"/>
                    <a:pt x="934410" y="161038"/>
                    <a:pt x="908984" y="161038"/>
                  </a:cubicBezTo>
                  <a:close/>
                  <a:moveTo>
                    <a:pt x="689909" y="161038"/>
                  </a:moveTo>
                  <a:cubicBezTo>
                    <a:pt x="666236" y="161038"/>
                    <a:pt x="647046" y="181650"/>
                    <a:pt x="647046" y="207076"/>
                  </a:cubicBezTo>
                  <a:cubicBezTo>
                    <a:pt x="647046" y="232502"/>
                    <a:pt x="666236" y="253114"/>
                    <a:pt x="689909" y="253114"/>
                  </a:cubicBezTo>
                  <a:cubicBezTo>
                    <a:pt x="713582" y="253114"/>
                    <a:pt x="732772" y="232502"/>
                    <a:pt x="732772" y="207076"/>
                  </a:cubicBezTo>
                  <a:cubicBezTo>
                    <a:pt x="732772" y="181650"/>
                    <a:pt x="713582" y="161038"/>
                    <a:pt x="689909" y="161038"/>
                  </a:cubicBezTo>
                  <a:close/>
                  <a:moveTo>
                    <a:pt x="472422" y="161038"/>
                  </a:moveTo>
                  <a:cubicBezTo>
                    <a:pt x="446996" y="161038"/>
                    <a:pt x="426384" y="181650"/>
                    <a:pt x="426384" y="207076"/>
                  </a:cubicBezTo>
                  <a:cubicBezTo>
                    <a:pt x="426384" y="232502"/>
                    <a:pt x="446996" y="253114"/>
                    <a:pt x="472422" y="253114"/>
                  </a:cubicBezTo>
                  <a:cubicBezTo>
                    <a:pt x="497848" y="253114"/>
                    <a:pt x="518460" y="232502"/>
                    <a:pt x="518460" y="207076"/>
                  </a:cubicBezTo>
                  <a:cubicBezTo>
                    <a:pt x="518460" y="181650"/>
                    <a:pt x="497848" y="161038"/>
                    <a:pt x="472422" y="161038"/>
                  </a:cubicBezTo>
                  <a:close/>
                  <a:moveTo>
                    <a:pt x="258109" y="161038"/>
                  </a:moveTo>
                  <a:cubicBezTo>
                    <a:pt x="232683" y="161038"/>
                    <a:pt x="212071" y="181650"/>
                    <a:pt x="212071" y="207076"/>
                  </a:cubicBezTo>
                  <a:cubicBezTo>
                    <a:pt x="212071" y="232502"/>
                    <a:pt x="232683" y="253114"/>
                    <a:pt x="258109" y="253114"/>
                  </a:cubicBezTo>
                  <a:cubicBezTo>
                    <a:pt x="283535" y="253114"/>
                    <a:pt x="304147" y="232502"/>
                    <a:pt x="304147" y="207076"/>
                  </a:cubicBezTo>
                  <a:cubicBezTo>
                    <a:pt x="304147" y="181650"/>
                    <a:pt x="283535" y="161038"/>
                    <a:pt x="258109" y="161038"/>
                  </a:cubicBezTo>
                  <a:close/>
                  <a:moveTo>
                    <a:pt x="88147" y="525"/>
                  </a:moveTo>
                  <a:cubicBezTo>
                    <a:pt x="112729" y="6700"/>
                    <a:pt x="131165" y="19049"/>
                    <a:pt x="143456" y="37573"/>
                  </a:cubicBezTo>
                  <a:cubicBezTo>
                    <a:pt x="161892" y="6700"/>
                    <a:pt x="198764" y="-5650"/>
                    <a:pt x="235637" y="6700"/>
                  </a:cubicBezTo>
                  <a:cubicBezTo>
                    <a:pt x="247928" y="12874"/>
                    <a:pt x="260218" y="25224"/>
                    <a:pt x="266364" y="37573"/>
                  </a:cubicBezTo>
                  <a:cubicBezTo>
                    <a:pt x="278655" y="6700"/>
                    <a:pt x="315527" y="-5650"/>
                    <a:pt x="352399" y="6700"/>
                  </a:cubicBezTo>
                  <a:cubicBezTo>
                    <a:pt x="364690" y="12874"/>
                    <a:pt x="376981" y="25224"/>
                    <a:pt x="383126" y="37573"/>
                  </a:cubicBezTo>
                  <a:cubicBezTo>
                    <a:pt x="401562" y="6700"/>
                    <a:pt x="438435" y="-5650"/>
                    <a:pt x="469162" y="6700"/>
                  </a:cubicBezTo>
                  <a:cubicBezTo>
                    <a:pt x="481452" y="12874"/>
                    <a:pt x="493743" y="25224"/>
                    <a:pt x="499889" y="37573"/>
                  </a:cubicBezTo>
                  <a:cubicBezTo>
                    <a:pt x="518325" y="6700"/>
                    <a:pt x="555197" y="-5650"/>
                    <a:pt x="585924" y="6700"/>
                  </a:cubicBezTo>
                  <a:cubicBezTo>
                    <a:pt x="604360" y="12874"/>
                    <a:pt x="610506" y="25224"/>
                    <a:pt x="622796" y="37573"/>
                  </a:cubicBezTo>
                  <a:cubicBezTo>
                    <a:pt x="635087" y="6700"/>
                    <a:pt x="671960" y="-5650"/>
                    <a:pt x="708832" y="6700"/>
                  </a:cubicBezTo>
                  <a:cubicBezTo>
                    <a:pt x="721123" y="12874"/>
                    <a:pt x="733413" y="25224"/>
                    <a:pt x="739559" y="37573"/>
                  </a:cubicBezTo>
                  <a:cubicBezTo>
                    <a:pt x="757995" y="6700"/>
                    <a:pt x="794867" y="-5650"/>
                    <a:pt x="825594" y="6700"/>
                  </a:cubicBezTo>
                  <a:cubicBezTo>
                    <a:pt x="837885" y="12874"/>
                    <a:pt x="850176" y="25224"/>
                    <a:pt x="856321" y="37573"/>
                  </a:cubicBezTo>
                  <a:cubicBezTo>
                    <a:pt x="874757" y="6700"/>
                    <a:pt x="911630" y="-5650"/>
                    <a:pt x="948502" y="6700"/>
                  </a:cubicBezTo>
                  <a:cubicBezTo>
                    <a:pt x="960793" y="12874"/>
                    <a:pt x="966938" y="25224"/>
                    <a:pt x="979229" y="37573"/>
                  </a:cubicBezTo>
                  <a:cubicBezTo>
                    <a:pt x="991520" y="6700"/>
                    <a:pt x="1028392" y="-5650"/>
                    <a:pt x="1065265" y="6700"/>
                  </a:cubicBezTo>
                  <a:cubicBezTo>
                    <a:pt x="1077555" y="12874"/>
                    <a:pt x="1089846" y="25224"/>
                    <a:pt x="1095992" y="37573"/>
                  </a:cubicBezTo>
                  <a:cubicBezTo>
                    <a:pt x="1114428" y="6700"/>
                    <a:pt x="1151300" y="-5650"/>
                    <a:pt x="1182027" y="6700"/>
                  </a:cubicBezTo>
                  <a:cubicBezTo>
                    <a:pt x="1194318" y="12874"/>
                    <a:pt x="1206609" y="25224"/>
                    <a:pt x="1212754" y="37573"/>
                  </a:cubicBezTo>
                  <a:cubicBezTo>
                    <a:pt x="1231190" y="19049"/>
                    <a:pt x="1249626" y="6700"/>
                    <a:pt x="1274208" y="525"/>
                  </a:cubicBezTo>
                  <a:cubicBezTo>
                    <a:pt x="1329516" y="-5650"/>
                    <a:pt x="1372534" y="43748"/>
                    <a:pt x="1360243" y="93145"/>
                  </a:cubicBezTo>
                  <a:cubicBezTo>
                    <a:pt x="1354098" y="117844"/>
                    <a:pt x="1335662" y="130193"/>
                    <a:pt x="1317226" y="142543"/>
                  </a:cubicBezTo>
                  <a:cubicBezTo>
                    <a:pt x="1329516" y="148717"/>
                    <a:pt x="1335662" y="161067"/>
                    <a:pt x="1341807" y="173416"/>
                  </a:cubicBezTo>
                  <a:cubicBezTo>
                    <a:pt x="1360243" y="204290"/>
                    <a:pt x="1341807" y="241338"/>
                    <a:pt x="1317226" y="259862"/>
                  </a:cubicBezTo>
                  <a:cubicBezTo>
                    <a:pt x="1329516" y="266037"/>
                    <a:pt x="1335662" y="278386"/>
                    <a:pt x="1341807" y="290735"/>
                  </a:cubicBezTo>
                  <a:cubicBezTo>
                    <a:pt x="1360243" y="327784"/>
                    <a:pt x="1341807" y="358657"/>
                    <a:pt x="1317226" y="377181"/>
                  </a:cubicBezTo>
                  <a:cubicBezTo>
                    <a:pt x="1317226" y="377193"/>
                    <a:pt x="1317226" y="377275"/>
                    <a:pt x="1317226" y="377953"/>
                  </a:cubicBezTo>
                  <a:lnTo>
                    <a:pt x="1317226" y="383356"/>
                  </a:lnTo>
                  <a:cubicBezTo>
                    <a:pt x="1329516" y="389531"/>
                    <a:pt x="1335662" y="395705"/>
                    <a:pt x="1341807" y="408055"/>
                  </a:cubicBezTo>
                  <a:cubicBezTo>
                    <a:pt x="1360243" y="445103"/>
                    <a:pt x="1341807" y="482151"/>
                    <a:pt x="1317226" y="494500"/>
                  </a:cubicBezTo>
                  <a:cubicBezTo>
                    <a:pt x="1317226" y="494512"/>
                    <a:pt x="1317226" y="494591"/>
                    <a:pt x="1317226" y="495272"/>
                  </a:cubicBezTo>
                  <a:lnTo>
                    <a:pt x="1317226" y="500675"/>
                  </a:lnTo>
                  <a:cubicBezTo>
                    <a:pt x="1329516" y="506850"/>
                    <a:pt x="1335662" y="519199"/>
                    <a:pt x="1341807" y="531548"/>
                  </a:cubicBezTo>
                  <a:cubicBezTo>
                    <a:pt x="1360243" y="562422"/>
                    <a:pt x="1341807" y="599470"/>
                    <a:pt x="1317226" y="617994"/>
                  </a:cubicBezTo>
                  <a:cubicBezTo>
                    <a:pt x="1329516" y="624169"/>
                    <a:pt x="1335662" y="636518"/>
                    <a:pt x="1341807" y="648868"/>
                  </a:cubicBezTo>
                  <a:cubicBezTo>
                    <a:pt x="1360243" y="685916"/>
                    <a:pt x="1341807" y="716789"/>
                    <a:pt x="1317226" y="735313"/>
                  </a:cubicBezTo>
                  <a:cubicBezTo>
                    <a:pt x="1317226" y="735325"/>
                    <a:pt x="1317226" y="735405"/>
                    <a:pt x="1317226" y="736085"/>
                  </a:cubicBezTo>
                  <a:lnTo>
                    <a:pt x="1317226" y="741488"/>
                  </a:lnTo>
                  <a:cubicBezTo>
                    <a:pt x="1329516" y="747663"/>
                    <a:pt x="1335662" y="753837"/>
                    <a:pt x="1341807" y="766187"/>
                  </a:cubicBezTo>
                  <a:cubicBezTo>
                    <a:pt x="1360243" y="803235"/>
                    <a:pt x="1341807" y="840283"/>
                    <a:pt x="1317226" y="852633"/>
                  </a:cubicBezTo>
                  <a:cubicBezTo>
                    <a:pt x="1335662" y="864982"/>
                    <a:pt x="1354098" y="877331"/>
                    <a:pt x="1360243" y="902030"/>
                  </a:cubicBezTo>
                  <a:cubicBezTo>
                    <a:pt x="1372534" y="951428"/>
                    <a:pt x="1329516" y="1000825"/>
                    <a:pt x="1274208" y="994650"/>
                  </a:cubicBezTo>
                  <a:cubicBezTo>
                    <a:pt x="1249626" y="988476"/>
                    <a:pt x="1231190" y="969952"/>
                    <a:pt x="1212754" y="945253"/>
                  </a:cubicBezTo>
                  <a:cubicBezTo>
                    <a:pt x="1206609" y="957602"/>
                    <a:pt x="1194318" y="969952"/>
                    <a:pt x="1182027" y="976126"/>
                  </a:cubicBezTo>
                  <a:cubicBezTo>
                    <a:pt x="1151300" y="988476"/>
                    <a:pt x="1114428" y="976126"/>
                    <a:pt x="1095992" y="945253"/>
                  </a:cubicBezTo>
                  <a:cubicBezTo>
                    <a:pt x="1089846" y="957602"/>
                    <a:pt x="1077555" y="969952"/>
                    <a:pt x="1065265" y="976126"/>
                  </a:cubicBezTo>
                  <a:cubicBezTo>
                    <a:pt x="1028392" y="988476"/>
                    <a:pt x="991520" y="976126"/>
                    <a:pt x="979229" y="945253"/>
                  </a:cubicBezTo>
                  <a:cubicBezTo>
                    <a:pt x="966938" y="957602"/>
                    <a:pt x="960793" y="969952"/>
                    <a:pt x="948502" y="976126"/>
                  </a:cubicBezTo>
                  <a:cubicBezTo>
                    <a:pt x="911630" y="988476"/>
                    <a:pt x="874757" y="976126"/>
                    <a:pt x="856321" y="945253"/>
                  </a:cubicBezTo>
                  <a:cubicBezTo>
                    <a:pt x="850176" y="957602"/>
                    <a:pt x="837885" y="969952"/>
                    <a:pt x="825594" y="976126"/>
                  </a:cubicBezTo>
                  <a:cubicBezTo>
                    <a:pt x="794867" y="988476"/>
                    <a:pt x="757995" y="976126"/>
                    <a:pt x="739559" y="945253"/>
                  </a:cubicBezTo>
                  <a:cubicBezTo>
                    <a:pt x="733413" y="957602"/>
                    <a:pt x="721123" y="969952"/>
                    <a:pt x="708832" y="976126"/>
                  </a:cubicBezTo>
                  <a:cubicBezTo>
                    <a:pt x="671960" y="988476"/>
                    <a:pt x="635087" y="976126"/>
                    <a:pt x="622796" y="945253"/>
                  </a:cubicBezTo>
                  <a:cubicBezTo>
                    <a:pt x="610506" y="957602"/>
                    <a:pt x="604360" y="969952"/>
                    <a:pt x="585924" y="976126"/>
                  </a:cubicBezTo>
                  <a:cubicBezTo>
                    <a:pt x="555197" y="988476"/>
                    <a:pt x="518325" y="976126"/>
                    <a:pt x="499889" y="945253"/>
                  </a:cubicBezTo>
                  <a:cubicBezTo>
                    <a:pt x="493743" y="957602"/>
                    <a:pt x="481452" y="969952"/>
                    <a:pt x="469162" y="976126"/>
                  </a:cubicBezTo>
                  <a:cubicBezTo>
                    <a:pt x="438435" y="988476"/>
                    <a:pt x="401562" y="976126"/>
                    <a:pt x="383126" y="945253"/>
                  </a:cubicBezTo>
                  <a:cubicBezTo>
                    <a:pt x="376981" y="957602"/>
                    <a:pt x="364690" y="969952"/>
                    <a:pt x="352399" y="976126"/>
                  </a:cubicBezTo>
                  <a:cubicBezTo>
                    <a:pt x="315527" y="988476"/>
                    <a:pt x="278655" y="976126"/>
                    <a:pt x="266364" y="945253"/>
                  </a:cubicBezTo>
                  <a:cubicBezTo>
                    <a:pt x="260218" y="957602"/>
                    <a:pt x="247928" y="969952"/>
                    <a:pt x="235637" y="976126"/>
                  </a:cubicBezTo>
                  <a:cubicBezTo>
                    <a:pt x="198764" y="988476"/>
                    <a:pt x="161892" y="976126"/>
                    <a:pt x="149601" y="951428"/>
                  </a:cubicBezTo>
                  <a:cubicBezTo>
                    <a:pt x="131165" y="969952"/>
                    <a:pt x="112729" y="988476"/>
                    <a:pt x="88147" y="994650"/>
                  </a:cubicBezTo>
                  <a:cubicBezTo>
                    <a:pt x="32839" y="1000825"/>
                    <a:pt x="-10179" y="951428"/>
                    <a:pt x="2112" y="902030"/>
                  </a:cubicBezTo>
                  <a:cubicBezTo>
                    <a:pt x="8257" y="877331"/>
                    <a:pt x="26693" y="864982"/>
                    <a:pt x="45130" y="852633"/>
                  </a:cubicBezTo>
                  <a:cubicBezTo>
                    <a:pt x="20548" y="834108"/>
                    <a:pt x="8257" y="803235"/>
                    <a:pt x="20548" y="766187"/>
                  </a:cubicBezTo>
                  <a:cubicBezTo>
                    <a:pt x="26693" y="753837"/>
                    <a:pt x="32839" y="747663"/>
                    <a:pt x="45130" y="741488"/>
                  </a:cubicBezTo>
                  <a:cubicBezTo>
                    <a:pt x="45130" y="741483"/>
                    <a:pt x="45130" y="741419"/>
                    <a:pt x="45130" y="740716"/>
                  </a:cubicBezTo>
                  <a:lnTo>
                    <a:pt x="45130" y="735313"/>
                  </a:lnTo>
                  <a:cubicBezTo>
                    <a:pt x="20548" y="716789"/>
                    <a:pt x="8257" y="679741"/>
                    <a:pt x="20548" y="648868"/>
                  </a:cubicBezTo>
                  <a:cubicBezTo>
                    <a:pt x="26693" y="636518"/>
                    <a:pt x="32839" y="624169"/>
                    <a:pt x="45130" y="617994"/>
                  </a:cubicBezTo>
                  <a:cubicBezTo>
                    <a:pt x="20548" y="599470"/>
                    <a:pt x="8257" y="562422"/>
                    <a:pt x="20548" y="531548"/>
                  </a:cubicBezTo>
                  <a:cubicBezTo>
                    <a:pt x="26693" y="519199"/>
                    <a:pt x="32839" y="506850"/>
                    <a:pt x="45130" y="500675"/>
                  </a:cubicBezTo>
                  <a:cubicBezTo>
                    <a:pt x="45130" y="500665"/>
                    <a:pt x="45130" y="500590"/>
                    <a:pt x="45130" y="499903"/>
                  </a:cubicBezTo>
                  <a:lnTo>
                    <a:pt x="45130" y="494500"/>
                  </a:lnTo>
                  <a:cubicBezTo>
                    <a:pt x="20548" y="475976"/>
                    <a:pt x="8257" y="445103"/>
                    <a:pt x="20548" y="408055"/>
                  </a:cubicBezTo>
                  <a:cubicBezTo>
                    <a:pt x="26693" y="395705"/>
                    <a:pt x="32839" y="389531"/>
                    <a:pt x="45130" y="383356"/>
                  </a:cubicBezTo>
                  <a:cubicBezTo>
                    <a:pt x="45130" y="383349"/>
                    <a:pt x="45130" y="383279"/>
                    <a:pt x="45130" y="382584"/>
                  </a:cubicBezTo>
                  <a:lnTo>
                    <a:pt x="45130" y="377181"/>
                  </a:lnTo>
                  <a:cubicBezTo>
                    <a:pt x="20548" y="358657"/>
                    <a:pt x="8257" y="321609"/>
                    <a:pt x="20548" y="290735"/>
                  </a:cubicBezTo>
                  <a:cubicBezTo>
                    <a:pt x="26693" y="278386"/>
                    <a:pt x="32839" y="266037"/>
                    <a:pt x="45130" y="259862"/>
                  </a:cubicBezTo>
                  <a:cubicBezTo>
                    <a:pt x="20548" y="241338"/>
                    <a:pt x="8257" y="204290"/>
                    <a:pt x="20548" y="173416"/>
                  </a:cubicBezTo>
                  <a:cubicBezTo>
                    <a:pt x="26693" y="161067"/>
                    <a:pt x="32839" y="148717"/>
                    <a:pt x="45130" y="142543"/>
                  </a:cubicBezTo>
                  <a:cubicBezTo>
                    <a:pt x="26693" y="130193"/>
                    <a:pt x="8257" y="117844"/>
                    <a:pt x="2112" y="93145"/>
                  </a:cubicBezTo>
                  <a:cubicBezTo>
                    <a:pt x="-10179" y="43748"/>
                    <a:pt x="32839" y="-5650"/>
                    <a:pt x="88147" y="525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246269" y="6477000"/>
              <a:ext cx="207439" cy="161342"/>
              <a:chOff x="2074163" y="5486400"/>
              <a:chExt cx="1000966" cy="778532"/>
            </a:xfrm>
            <a:solidFill>
              <a:srgbClr val="0036A3"/>
            </a:solidFill>
          </p:grpSpPr>
          <p:sp>
            <p:nvSpPr>
              <p:cNvPr id="16" name="Freeform 61"/>
              <p:cNvSpPr>
                <a:spLocks noEditPoints="1"/>
              </p:cNvSpPr>
              <p:nvPr/>
            </p:nvSpPr>
            <p:spPr bwMode="auto">
              <a:xfrm>
                <a:off x="2074163" y="5567994"/>
                <a:ext cx="632146" cy="603760"/>
              </a:xfrm>
              <a:custGeom>
                <a:avLst/>
                <a:gdLst>
                  <a:gd name="T0" fmla="*/ 78 w 149"/>
                  <a:gd name="T1" fmla="*/ 0 h 142"/>
                  <a:gd name="T2" fmla="*/ 28 w 149"/>
                  <a:gd name="T3" fmla="*/ 121 h 142"/>
                  <a:gd name="T4" fmla="*/ 78 w 149"/>
                  <a:gd name="T5" fmla="*/ 142 h 142"/>
                  <a:gd name="T6" fmla="*/ 149 w 149"/>
                  <a:gd name="T7" fmla="*/ 71 h 142"/>
                  <a:gd name="T8" fmla="*/ 118 w 149"/>
                  <a:gd name="T9" fmla="*/ 29 h 142"/>
                  <a:gd name="T10" fmla="*/ 104 w 149"/>
                  <a:gd name="T11" fmla="*/ 25 h 142"/>
                  <a:gd name="T12" fmla="*/ 100 w 149"/>
                  <a:gd name="T13" fmla="*/ 44 h 142"/>
                  <a:gd name="T14" fmla="*/ 104 w 149"/>
                  <a:gd name="T15" fmla="*/ 48 h 142"/>
                  <a:gd name="T16" fmla="*/ 100 w 149"/>
                  <a:gd name="T17" fmla="*/ 44 h 142"/>
                  <a:gd name="T18" fmla="*/ 66 w 149"/>
                  <a:gd name="T19" fmla="*/ 26 h 142"/>
                  <a:gd name="T20" fmla="*/ 76 w 149"/>
                  <a:gd name="T21" fmla="*/ 17 h 142"/>
                  <a:gd name="T22" fmla="*/ 77 w 149"/>
                  <a:gd name="T23" fmla="*/ 17 h 142"/>
                  <a:gd name="T24" fmla="*/ 87 w 149"/>
                  <a:gd name="T25" fmla="*/ 26 h 142"/>
                  <a:gd name="T26" fmla="*/ 88 w 149"/>
                  <a:gd name="T27" fmla="*/ 28 h 142"/>
                  <a:gd name="T28" fmla="*/ 79 w 149"/>
                  <a:gd name="T29" fmla="*/ 37 h 142"/>
                  <a:gd name="T30" fmla="*/ 76 w 149"/>
                  <a:gd name="T31" fmla="*/ 39 h 142"/>
                  <a:gd name="T32" fmla="*/ 74 w 149"/>
                  <a:gd name="T33" fmla="*/ 37 h 142"/>
                  <a:gd name="T34" fmla="*/ 65 w 149"/>
                  <a:gd name="T35" fmla="*/ 28 h 142"/>
                  <a:gd name="T36" fmla="*/ 53 w 149"/>
                  <a:gd name="T37" fmla="*/ 44 h 142"/>
                  <a:gd name="T38" fmla="*/ 48 w 149"/>
                  <a:gd name="T39" fmla="*/ 48 h 142"/>
                  <a:gd name="T40" fmla="*/ 53 w 149"/>
                  <a:gd name="T41" fmla="*/ 44 h 142"/>
                  <a:gd name="T42" fmla="*/ 48 w 149"/>
                  <a:gd name="T43" fmla="*/ 27 h 142"/>
                  <a:gd name="T44" fmla="*/ 33 w 149"/>
                  <a:gd name="T45" fmla="*/ 30 h 142"/>
                  <a:gd name="T46" fmla="*/ 28 w 149"/>
                  <a:gd name="T47" fmla="*/ 82 h 142"/>
                  <a:gd name="T48" fmla="*/ 26 w 149"/>
                  <a:gd name="T49" fmla="*/ 79 h 142"/>
                  <a:gd name="T50" fmla="*/ 17 w 149"/>
                  <a:gd name="T51" fmla="*/ 70 h 142"/>
                  <a:gd name="T52" fmla="*/ 18 w 149"/>
                  <a:gd name="T53" fmla="*/ 69 h 142"/>
                  <a:gd name="T54" fmla="*/ 28 w 149"/>
                  <a:gd name="T55" fmla="*/ 59 h 142"/>
                  <a:gd name="T56" fmla="*/ 29 w 149"/>
                  <a:gd name="T57" fmla="*/ 59 h 142"/>
                  <a:gd name="T58" fmla="*/ 39 w 149"/>
                  <a:gd name="T59" fmla="*/ 69 h 142"/>
                  <a:gd name="T60" fmla="*/ 40 w 149"/>
                  <a:gd name="T61" fmla="*/ 70 h 142"/>
                  <a:gd name="T62" fmla="*/ 31 w 149"/>
                  <a:gd name="T63" fmla="*/ 79 h 142"/>
                  <a:gd name="T64" fmla="*/ 36 w 149"/>
                  <a:gd name="T65" fmla="*/ 116 h 142"/>
                  <a:gd name="T66" fmla="*/ 51 w 149"/>
                  <a:gd name="T67" fmla="*/ 118 h 142"/>
                  <a:gd name="T68" fmla="*/ 54 w 149"/>
                  <a:gd name="T69" fmla="*/ 100 h 142"/>
                  <a:gd name="T70" fmla="*/ 50 w 149"/>
                  <a:gd name="T71" fmla="*/ 96 h 142"/>
                  <a:gd name="T72" fmla="*/ 54 w 149"/>
                  <a:gd name="T73" fmla="*/ 100 h 142"/>
                  <a:gd name="T74" fmla="*/ 87 w 149"/>
                  <a:gd name="T75" fmla="*/ 116 h 142"/>
                  <a:gd name="T76" fmla="*/ 77 w 149"/>
                  <a:gd name="T77" fmla="*/ 126 h 142"/>
                  <a:gd name="T78" fmla="*/ 76 w 149"/>
                  <a:gd name="T79" fmla="*/ 126 h 142"/>
                  <a:gd name="T80" fmla="*/ 66 w 149"/>
                  <a:gd name="T81" fmla="*/ 116 h 142"/>
                  <a:gd name="T82" fmla="*/ 65 w 149"/>
                  <a:gd name="T83" fmla="*/ 114 h 142"/>
                  <a:gd name="T84" fmla="*/ 74 w 149"/>
                  <a:gd name="T85" fmla="*/ 105 h 142"/>
                  <a:gd name="T86" fmla="*/ 76 w 149"/>
                  <a:gd name="T87" fmla="*/ 103 h 142"/>
                  <a:gd name="T88" fmla="*/ 79 w 149"/>
                  <a:gd name="T89" fmla="*/ 105 h 142"/>
                  <a:gd name="T90" fmla="*/ 88 w 149"/>
                  <a:gd name="T91" fmla="*/ 114 h 142"/>
                  <a:gd name="T92" fmla="*/ 78 w 149"/>
                  <a:gd name="T93" fmla="*/ 87 h 142"/>
                  <a:gd name="T94" fmla="*/ 78 w 149"/>
                  <a:gd name="T95" fmla="*/ 53 h 142"/>
                  <a:gd name="T96" fmla="*/ 78 w 149"/>
                  <a:gd name="T97" fmla="*/ 87 h 142"/>
                  <a:gd name="T98" fmla="*/ 100 w 149"/>
                  <a:gd name="T99" fmla="*/ 97 h 142"/>
                  <a:gd name="T100" fmla="*/ 104 w 149"/>
                  <a:gd name="T101" fmla="*/ 93 h 142"/>
                  <a:gd name="T102" fmla="*/ 121 w 149"/>
                  <a:gd name="T103" fmla="*/ 112 h 142"/>
                  <a:gd name="T104" fmla="*/ 123 w 149"/>
                  <a:gd name="T105" fmla="*/ 97 h 142"/>
                  <a:gd name="T106" fmla="*/ 139 w 149"/>
                  <a:gd name="T107" fmla="*/ 71 h 142"/>
                  <a:gd name="T108" fmla="*/ 129 w 149"/>
                  <a:gd name="T109" fmla="*/ 81 h 142"/>
                  <a:gd name="T110" fmla="*/ 127 w 149"/>
                  <a:gd name="T111" fmla="*/ 81 h 142"/>
                  <a:gd name="T112" fmla="*/ 117 w 149"/>
                  <a:gd name="T113" fmla="*/ 71 h 142"/>
                  <a:gd name="T114" fmla="*/ 116 w 149"/>
                  <a:gd name="T115" fmla="*/ 69 h 142"/>
                  <a:gd name="T116" fmla="*/ 126 w 149"/>
                  <a:gd name="T117" fmla="*/ 60 h 142"/>
                  <a:gd name="T118" fmla="*/ 128 w 149"/>
                  <a:gd name="T119" fmla="*/ 58 h 142"/>
                  <a:gd name="T120" fmla="*/ 130 w 149"/>
                  <a:gd name="T121" fmla="*/ 60 h 142"/>
                  <a:gd name="T122" fmla="*/ 140 w 149"/>
                  <a:gd name="T123" fmla="*/ 69 h 142"/>
                  <a:gd name="T124" fmla="*/ 139 w 149"/>
                  <a:gd name="T125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42">
                    <a:moveTo>
                      <a:pt x="129" y="21"/>
                    </a:moveTo>
                    <a:cubicBezTo>
                      <a:pt x="115" y="7"/>
                      <a:pt x="97" y="0"/>
                      <a:pt x="78" y="0"/>
                    </a:cubicBezTo>
                    <a:cubicBezTo>
                      <a:pt x="59" y="0"/>
                      <a:pt x="41" y="7"/>
                      <a:pt x="28" y="21"/>
                    </a:cubicBezTo>
                    <a:cubicBezTo>
                      <a:pt x="0" y="48"/>
                      <a:pt x="0" y="94"/>
                      <a:pt x="28" y="121"/>
                    </a:cubicBezTo>
                    <a:cubicBezTo>
                      <a:pt x="41" y="135"/>
                      <a:pt x="59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97" y="142"/>
                      <a:pt x="115" y="135"/>
                      <a:pt x="128" y="121"/>
                    </a:cubicBezTo>
                    <a:cubicBezTo>
                      <a:pt x="142" y="108"/>
                      <a:pt x="149" y="90"/>
                      <a:pt x="149" y="71"/>
                    </a:cubicBezTo>
                    <a:cubicBezTo>
                      <a:pt x="149" y="52"/>
                      <a:pt x="142" y="34"/>
                      <a:pt x="129" y="21"/>
                    </a:cubicBezTo>
                    <a:close/>
                    <a:moveTo>
                      <a:pt x="118" y="29"/>
                    </a:moveTo>
                    <a:cubicBezTo>
                      <a:pt x="120" y="43"/>
                      <a:pt x="120" y="43"/>
                      <a:pt x="120" y="43"/>
                    </a:cubicBezTo>
                    <a:cubicBezTo>
                      <a:pt x="104" y="25"/>
                      <a:pt x="104" y="25"/>
                      <a:pt x="104" y="25"/>
                    </a:cubicBezTo>
                    <a:lnTo>
                      <a:pt x="118" y="29"/>
                    </a:lnTo>
                    <a:close/>
                    <a:moveTo>
                      <a:pt x="100" y="44"/>
                    </a:moveTo>
                    <a:cubicBezTo>
                      <a:pt x="101" y="43"/>
                      <a:pt x="103" y="43"/>
                      <a:pt x="104" y="44"/>
                    </a:cubicBezTo>
                    <a:cubicBezTo>
                      <a:pt x="105" y="45"/>
                      <a:pt x="105" y="47"/>
                      <a:pt x="104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9" y="47"/>
                      <a:pt x="99" y="45"/>
                      <a:pt x="100" y="44"/>
                    </a:cubicBezTo>
                    <a:close/>
                    <a:moveTo>
                      <a:pt x="65" y="28"/>
                    </a:moveTo>
                    <a:cubicBezTo>
                      <a:pt x="65" y="27"/>
                      <a:pt x="65" y="26"/>
                      <a:pt x="66" y="26"/>
                    </a:cubicBezTo>
                    <a:cubicBezTo>
                      <a:pt x="66" y="26"/>
                      <a:pt x="72" y="25"/>
                      <a:pt x="74" y="19"/>
                    </a:cubicBezTo>
                    <a:cubicBezTo>
                      <a:pt x="74" y="19"/>
                      <a:pt x="75" y="17"/>
                      <a:pt x="76" y="17"/>
                    </a:cubicBezTo>
                    <a:cubicBezTo>
                      <a:pt x="76" y="17"/>
                      <a:pt x="76" y="16"/>
                      <a:pt x="76" y="16"/>
                    </a:cubicBezTo>
                    <a:cubicBezTo>
                      <a:pt x="77" y="16"/>
                      <a:pt x="77" y="17"/>
                      <a:pt x="77" y="17"/>
                    </a:cubicBezTo>
                    <a:cubicBezTo>
                      <a:pt x="78" y="17"/>
                      <a:pt x="79" y="19"/>
                      <a:pt x="79" y="19"/>
                    </a:cubicBezTo>
                    <a:cubicBezTo>
                      <a:pt x="80" y="25"/>
                      <a:pt x="87" y="26"/>
                      <a:pt x="87" y="26"/>
                    </a:cubicBezTo>
                    <a:cubicBezTo>
                      <a:pt x="88" y="26"/>
                      <a:pt x="88" y="27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9"/>
                      <a:pt x="88" y="29"/>
                      <a:pt x="87" y="30"/>
                    </a:cubicBezTo>
                    <a:cubicBezTo>
                      <a:pt x="87" y="30"/>
                      <a:pt x="80" y="31"/>
                      <a:pt x="79" y="37"/>
                    </a:cubicBezTo>
                    <a:cubicBezTo>
                      <a:pt x="79" y="37"/>
                      <a:pt x="78" y="39"/>
                      <a:pt x="77" y="39"/>
                    </a:cubicBezTo>
                    <a:cubicBezTo>
                      <a:pt x="77" y="39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4" y="37"/>
                      <a:pt x="74" y="37"/>
                    </a:cubicBezTo>
                    <a:cubicBezTo>
                      <a:pt x="72" y="31"/>
                      <a:pt x="66" y="30"/>
                      <a:pt x="66" y="30"/>
                    </a:cubicBezTo>
                    <a:cubicBezTo>
                      <a:pt x="65" y="29"/>
                      <a:pt x="65" y="29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lose/>
                    <a:moveTo>
                      <a:pt x="53" y="44"/>
                    </a:moveTo>
                    <a:cubicBezTo>
                      <a:pt x="54" y="45"/>
                      <a:pt x="54" y="47"/>
                      <a:pt x="53" y="48"/>
                    </a:cubicBezTo>
                    <a:cubicBezTo>
                      <a:pt x="51" y="49"/>
                      <a:pt x="50" y="49"/>
                      <a:pt x="48" y="48"/>
                    </a:cubicBezTo>
                    <a:cubicBezTo>
                      <a:pt x="47" y="47"/>
                      <a:pt x="47" y="45"/>
                      <a:pt x="48" y="44"/>
                    </a:cubicBezTo>
                    <a:cubicBezTo>
                      <a:pt x="50" y="43"/>
                      <a:pt x="51" y="43"/>
                      <a:pt x="53" y="44"/>
                    </a:cubicBezTo>
                    <a:close/>
                    <a:moveTo>
                      <a:pt x="33" y="3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30" y="44"/>
                      <a:pt x="30" y="44"/>
                      <a:pt x="30" y="44"/>
                    </a:cubicBezTo>
                    <a:lnTo>
                      <a:pt x="33" y="30"/>
                    </a:lnTo>
                    <a:close/>
                    <a:moveTo>
                      <a:pt x="29" y="81"/>
                    </a:move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7" y="81"/>
                      <a:pt x="26" y="79"/>
                      <a:pt x="26" y="79"/>
                    </a:cubicBezTo>
                    <a:cubicBezTo>
                      <a:pt x="24" y="73"/>
                      <a:pt x="18" y="72"/>
                      <a:pt x="18" y="72"/>
                    </a:cubicBezTo>
                    <a:cubicBezTo>
                      <a:pt x="17" y="72"/>
                      <a:pt x="17" y="71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9"/>
                      <a:pt x="17" y="69"/>
                      <a:pt x="18" y="69"/>
                    </a:cubicBezTo>
                    <a:cubicBezTo>
                      <a:pt x="18" y="68"/>
                      <a:pt x="24" y="67"/>
                      <a:pt x="26" y="61"/>
                    </a:cubicBezTo>
                    <a:cubicBezTo>
                      <a:pt x="26" y="61"/>
                      <a:pt x="27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1" y="61"/>
                      <a:pt x="31" y="61"/>
                    </a:cubicBezTo>
                    <a:cubicBezTo>
                      <a:pt x="32" y="67"/>
                      <a:pt x="39" y="68"/>
                      <a:pt x="39" y="69"/>
                    </a:cubicBezTo>
                    <a:cubicBezTo>
                      <a:pt x="40" y="69"/>
                      <a:pt x="40" y="69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2"/>
                      <a:pt x="39" y="72"/>
                    </a:cubicBezTo>
                    <a:cubicBezTo>
                      <a:pt x="39" y="72"/>
                      <a:pt x="32" y="73"/>
                      <a:pt x="31" y="79"/>
                    </a:cubicBezTo>
                    <a:cubicBezTo>
                      <a:pt x="31" y="79"/>
                      <a:pt x="30" y="81"/>
                      <a:pt x="29" y="81"/>
                    </a:cubicBezTo>
                    <a:close/>
                    <a:moveTo>
                      <a:pt x="36" y="116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51" y="118"/>
                      <a:pt x="51" y="118"/>
                      <a:pt x="51" y="118"/>
                    </a:cubicBezTo>
                    <a:lnTo>
                      <a:pt x="36" y="116"/>
                    </a:lnTo>
                    <a:close/>
                    <a:moveTo>
                      <a:pt x="54" y="100"/>
                    </a:moveTo>
                    <a:cubicBezTo>
                      <a:pt x="53" y="101"/>
                      <a:pt x="51" y="101"/>
                      <a:pt x="50" y="100"/>
                    </a:cubicBezTo>
                    <a:cubicBezTo>
                      <a:pt x="49" y="99"/>
                      <a:pt x="49" y="97"/>
                      <a:pt x="50" y="96"/>
                    </a:cubicBezTo>
                    <a:cubicBezTo>
                      <a:pt x="51" y="95"/>
                      <a:pt x="53" y="95"/>
                      <a:pt x="54" y="96"/>
                    </a:cubicBezTo>
                    <a:cubicBezTo>
                      <a:pt x="55" y="97"/>
                      <a:pt x="55" y="99"/>
                      <a:pt x="54" y="100"/>
                    </a:cubicBezTo>
                    <a:close/>
                    <a:moveTo>
                      <a:pt x="88" y="114"/>
                    </a:moveTo>
                    <a:cubicBezTo>
                      <a:pt x="88" y="115"/>
                      <a:pt x="88" y="116"/>
                      <a:pt x="87" y="116"/>
                    </a:cubicBezTo>
                    <a:cubicBezTo>
                      <a:pt x="87" y="116"/>
                      <a:pt x="80" y="117"/>
                      <a:pt x="79" y="123"/>
                    </a:cubicBezTo>
                    <a:cubicBezTo>
                      <a:pt x="79" y="123"/>
                      <a:pt x="78" y="125"/>
                      <a:pt x="77" y="126"/>
                    </a:cubicBezTo>
                    <a:cubicBezTo>
                      <a:pt x="77" y="126"/>
                      <a:pt x="77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5"/>
                      <a:pt x="74" y="123"/>
                      <a:pt x="74" y="123"/>
                    </a:cubicBezTo>
                    <a:cubicBezTo>
                      <a:pt x="72" y="117"/>
                      <a:pt x="66" y="116"/>
                      <a:pt x="66" y="116"/>
                    </a:cubicBezTo>
                    <a:cubicBezTo>
                      <a:pt x="65" y="116"/>
                      <a:pt x="65" y="115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3"/>
                      <a:pt x="65" y="113"/>
                      <a:pt x="66" y="113"/>
                    </a:cubicBezTo>
                    <a:cubicBezTo>
                      <a:pt x="66" y="112"/>
                      <a:pt x="72" y="111"/>
                      <a:pt x="74" y="105"/>
                    </a:cubicBezTo>
                    <a:cubicBezTo>
                      <a:pt x="74" y="105"/>
                      <a:pt x="75" y="103"/>
                      <a:pt x="76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3"/>
                      <a:pt x="79" y="105"/>
                      <a:pt x="79" y="105"/>
                    </a:cubicBezTo>
                    <a:cubicBezTo>
                      <a:pt x="80" y="111"/>
                      <a:pt x="87" y="112"/>
                      <a:pt x="87" y="113"/>
                    </a:cubicBezTo>
                    <a:cubicBezTo>
                      <a:pt x="88" y="113"/>
                      <a:pt x="88" y="113"/>
                      <a:pt x="88" y="114"/>
                    </a:cubicBezTo>
                    <a:cubicBezTo>
                      <a:pt x="88" y="114"/>
                      <a:pt x="88" y="114"/>
                      <a:pt x="88" y="114"/>
                    </a:cubicBezTo>
                    <a:close/>
                    <a:moveTo>
                      <a:pt x="78" y="87"/>
                    </a:moveTo>
                    <a:cubicBezTo>
                      <a:pt x="64" y="87"/>
                      <a:pt x="53" y="79"/>
                      <a:pt x="53" y="70"/>
                    </a:cubicBezTo>
                    <a:cubicBezTo>
                      <a:pt x="53" y="60"/>
                      <a:pt x="64" y="53"/>
                      <a:pt x="78" y="53"/>
                    </a:cubicBezTo>
                    <a:cubicBezTo>
                      <a:pt x="92" y="53"/>
                      <a:pt x="103" y="60"/>
                      <a:pt x="103" y="70"/>
                    </a:cubicBezTo>
                    <a:cubicBezTo>
                      <a:pt x="103" y="79"/>
                      <a:pt x="92" y="87"/>
                      <a:pt x="78" y="87"/>
                    </a:cubicBezTo>
                    <a:close/>
                    <a:moveTo>
                      <a:pt x="104" y="97"/>
                    </a:moveTo>
                    <a:cubicBezTo>
                      <a:pt x="103" y="99"/>
                      <a:pt x="101" y="99"/>
                      <a:pt x="100" y="97"/>
                    </a:cubicBezTo>
                    <a:cubicBezTo>
                      <a:pt x="99" y="96"/>
                      <a:pt x="99" y="95"/>
                      <a:pt x="100" y="93"/>
                    </a:cubicBezTo>
                    <a:cubicBezTo>
                      <a:pt x="101" y="92"/>
                      <a:pt x="103" y="92"/>
                      <a:pt x="104" y="93"/>
                    </a:cubicBezTo>
                    <a:cubicBezTo>
                      <a:pt x="106" y="95"/>
                      <a:pt x="106" y="96"/>
                      <a:pt x="104" y="97"/>
                    </a:cubicBezTo>
                    <a:close/>
                    <a:moveTo>
                      <a:pt x="121" y="112"/>
                    </a:move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23" y="97"/>
                      <a:pt x="123" y="97"/>
                      <a:pt x="123" y="97"/>
                    </a:cubicBezTo>
                    <a:lnTo>
                      <a:pt x="121" y="112"/>
                    </a:lnTo>
                    <a:close/>
                    <a:moveTo>
                      <a:pt x="139" y="71"/>
                    </a:moveTo>
                    <a:cubicBezTo>
                      <a:pt x="138" y="71"/>
                      <a:pt x="132" y="72"/>
                      <a:pt x="130" y="79"/>
                    </a:cubicBezTo>
                    <a:cubicBezTo>
                      <a:pt x="130" y="79"/>
                      <a:pt x="130" y="80"/>
                      <a:pt x="129" y="81"/>
                    </a:cubicBezTo>
                    <a:cubicBezTo>
                      <a:pt x="129" y="81"/>
                      <a:pt x="128" y="81"/>
                      <a:pt x="128" y="81"/>
                    </a:cubicBezTo>
                    <a:cubicBezTo>
                      <a:pt x="128" y="81"/>
                      <a:pt x="127" y="81"/>
                      <a:pt x="127" y="81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4" y="72"/>
                      <a:pt x="117" y="71"/>
                      <a:pt x="117" y="71"/>
                    </a:cubicBezTo>
                    <a:cubicBezTo>
                      <a:pt x="117" y="71"/>
                      <a:pt x="116" y="71"/>
                      <a:pt x="116" y="70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6" y="68"/>
                      <a:pt x="117" y="68"/>
                      <a:pt x="117" y="68"/>
                    </a:cubicBezTo>
                    <a:cubicBezTo>
                      <a:pt x="117" y="68"/>
                      <a:pt x="124" y="66"/>
                      <a:pt x="126" y="60"/>
                    </a:cubicBezTo>
                    <a:cubicBezTo>
                      <a:pt x="126" y="60"/>
                      <a:pt x="126" y="59"/>
                      <a:pt x="127" y="58"/>
                    </a:cubicBezTo>
                    <a:cubicBezTo>
                      <a:pt x="127" y="58"/>
                      <a:pt x="128" y="58"/>
                      <a:pt x="128" y="58"/>
                    </a:cubicBezTo>
                    <a:cubicBezTo>
                      <a:pt x="128" y="58"/>
                      <a:pt x="129" y="58"/>
                      <a:pt x="129" y="58"/>
                    </a:cubicBezTo>
                    <a:cubicBezTo>
                      <a:pt x="130" y="59"/>
                      <a:pt x="130" y="60"/>
                      <a:pt x="130" y="60"/>
                    </a:cubicBezTo>
                    <a:cubicBezTo>
                      <a:pt x="132" y="66"/>
                      <a:pt x="138" y="68"/>
                      <a:pt x="139" y="68"/>
                    </a:cubicBezTo>
                    <a:cubicBezTo>
                      <a:pt x="139" y="68"/>
                      <a:pt x="139" y="68"/>
                      <a:pt x="140" y="69"/>
                    </a:cubicBezTo>
                    <a:cubicBezTo>
                      <a:pt x="140" y="69"/>
                      <a:pt x="140" y="69"/>
                      <a:pt x="140" y="70"/>
                    </a:cubicBezTo>
                    <a:cubicBezTo>
                      <a:pt x="139" y="71"/>
                      <a:pt x="139" y="71"/>
                      <a:pt x="13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" name="Oval 62"/>
              <p:cNvSpPr>
                <a:spLocks noChangeArrowheads="1"/>
              </p:cNvSpPr>
              <p:nvPr/>
            </p:nvSpPr>
            <p:spPr bwMode="auto">
              <a:xfrm>
                <a:off x="2315820" y="5805816"/>
                <a:ext cx="177983" cy="11967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8" name="Freeform 63"/>
              <p:cNvSpPr>
                <a:spLocks/>
              </p:cNvSpPr>
              <p:nvPr/>
            </p:nvSpPr>
            <p:spPr bwMode="auto">
              <a:xfrm>
                <a:off x="2133600" y="5486400"/>
                <a:ext cx="941529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1948308" h="1611020">
                    <a:moveTo>
                      <a:pt x="1153401" y="173208"/>
                    </a:moveTo>
                    <a:cubicBezTo>
                      <a:pt x="1125912" y="172968"/>
                      <a:pt x="1098388" y="174480"/>
                      <a:pt x="1071002" y="177780"/>
                    </a:cubicBezTo>
                    <a:cubicBezTo>
                      <a:pt x="1088529" y="195379"/>
                      <a:pt x="1106057" y="212978"/>
                      <a:pt x="1123584" y="230577"/>
                    </a:cubicBezTo>
                    <a:cubicBezTo>
                      <a:pt x="1430312" y="538563"/>
                      <a:pt x="1430312" y="1048939"/>
                      <a:pt x="1123584" y="1356925"/>
                    </a:cubicBezTo>
                    <a:cubicBezTo>
                      <a:pt x="1088529" y="1392123"/>
                      <a:pt x="1053475" y="1418522"/>
                      <a:pt x="1018420" y="1444921"/>
                    </a:cubicBezTo>
                    <a:cubicBezTo>
                      <a:pt x="1193693" y="1480119"/>
                      <a:pt x="1386493" y="1444921"/>
                      <a:pt x="1544239" y="1330526"/>
                    </a:cubicBezTo>
                    <a:cubicBezTo>
                      <a:pt x="1824676" y="1110537"/>
                      <a:pt x="1877258" y="705755"/>
                      <a:pt x="1666930" y="424168"/>
                    </a:cubicBezTo>
                    <a:cubicBezTo>
                      <a:pt x="1536571" y="262476"/>
                      <a:pt x="1345824" y="174893"/>
                      <a:pt x="1153401" y="173208"/>
                    </a:cubicBezTo>
                    <a:close/>
                    <a:moveTo>
                      <a:pt x="561739" y="124393"/>
                    </a:moveTo>
                    <a:cubicBezTo>
                      <a:pt x="386415" y="124393"/>
                      <a:pt x="219858" y="194828"/>
                      <a:pt x="88365" y="318089"/>
                    </a:cubicBezTo>
                    <a:cubicBezTo>
                      <a:pt x="-165855" y="582220"/>
                      <a:pt x="-165855" y="1004829"/>
                      <a:pt x="88365" y="1268960"/>
                    </a:cubicBezTo>
                    <a:cubicBezTo>
                      <a:pt x="219858" y="1392221"/>
                      <a:pt x="386415" y="1462656"/>
                      <a:pt x="561739" y="1462656"/>
                    </a:cubicBezTo>
                    <a:cubicBezTo>
                      <a:pt x="737063" y="1462656"/>
                      <a:pt x="903621" y="1392221"/>
                      <a:pt x="1035114" y="1268960"/>
                    </a:cubicBezTo>
                    <a:cubicBezTo>
                      <a:pt x="1157840" y="1136895"/>
                      <a:pt x="1227970" y="969612"/>
                      <a:pt x="1227970" y="793525"/>
                    </a:cubicBezTo>
                    <a:cubicBezTo>
                      <a:pt x="1227970" y="617437"/>
                      <a:pt x="1157840" y="450155"/>
                      <a:pt x="1035114" y="318089"/>
                    </a:cubicBezTo>
                    <a:cubicBezTo>
                      <a:pt x="912387" y="194828"/>
                      <a:pt x="737063" y="124393"/>
                      <a:pt x="561739" y="124393"/>
                    </a:cubicBezTo>
                    <a:close/>
                    <a:moveTo>
                      <a:pt x="541100" y="178"/>
                    </a:moveTo>
                    <a:cubicBezTo>
                      <a:pt x="659261" y="-2300"/>
                      <a:pt x="777730" y="21236"/>
                      <a:pt x="886327" y="70784"/>
                    </a:cubicBezTo>
                    <a:cubicBezTo>
                      <a:pt x="1202245" y="-43728"/>
                      <a:pt x="1570817" y="53167"/>
                      <a:pt x="1781429" y="335042"/>
                    </a:cubicBezTo>
                    <a:cubicBezTo>
                      <a:pt x="2053470" y="678577"/>
                      <a:pt x="1983266" y="1180667"/>
                      <a:pt x="1641021" y="1453733"/>
                    </a:cubicBezTo>
                    <a:cubicBezTo>
                      <a:pt x="1395306" y="1629905"/>
                      <a:pt x="1088164" y="1656331"/>
                      <a:pt x="833674" y="1541819"/>
                    </a:cubicBezTo>
                    <a:cubicBezTo>
                      <a:pt x="552857" y="1647523"/>
                      <a:pt x="228163" y="1585862"/>
                      <a:pt x="0" y="1356839"/>
                    </a:cubicBezTo>
                    <a:cubicBezTo>
                      <a:pt x="-307143" y="1048538"/>
                      <a:pt x="-307143" y="537640"/>
                      <a:pt x="0" y="229339"/>
                    </a:cubicBezTo>
                    <a:cubicBezTo>
                      <a:pt x="148087" y="80694"/>
                      <a:pt x="344165" y="4307"/>
                      <a:pt x="541100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7681913" y="6440821"/>
              <a:ext cx="128587" cy="186065"/>
            </a:xfrm>
            <a:custGeom>
              <a:avLst/>
              <a:gdLst>
                <a:gd name="T0" fmla="*/ 54161 w 554038"/>
                <a:gd name="T1" fmla="*/ 56372 h 801688"/>
                <a:gd name="T2" fmla="*/ 60366 w 554038"/>
                <a:gd name="T3" fmla="*/ 105744 h 801688"/>
                <a:gd name="T4" fmla="*/ 61253 w 554038"/>
                <a:gd name="T5" fmla="*/ 104862 h 801688"/>
                <a:gd name="T6" fmla="*/ 70117 w 554038"/>
                <a:gd name="T7" fmla="*/ 96928 h 801688"/>
                <a:gd name="T8" fmla="*/ 78094 w 554038"/>
                <a:gd name="T9" fmla="*/ 89874 h 801688"/>
                <a:gd name="T10" fmla="*/ 100254 w 554038"/>
                <a:gd name="T11" fmla="*/ 81940 h 801688"/>
                <a:gd name="T12" fmla="*/ 110891 w 554038"/>
                <a:gd name="T13" fmla="*/ 83703 h 801688"/>
                <a:gd name="T14" fmla="*/ 115323 w 554038"/>
                <a:gd name="T15" fmla="*/ 56372 h 801688"/>
                <a:gd name="T16" fmla="*/ 54161 w 554038"/>
                <a:gd name="T17" fmla="*/ 56372 h 801688"/>
                <a:gd name="T18" fmla="*/ 30949 w 554038"/>
                <a:gd name="T19" fmla="*/ 56372 h 801688"/>
                <a:gd name="T20" fmla="*/ 39023 w 554038"/>
                <a:gd name="T21" fmla="*/ 106918 h 801688"/>
                <a:gd name="T22" fmla="*/ 47994 w 554038"/>
                <a:gd name="T23" fmla="*/ 108691 h 801688"/>
                <a:gd name="T24" fmla="*/ 51582 w 554038"/>
                <a:gd name="T25" fmla="*/ 108691 h 801688"/>
                <a:gd name="T26" fmla="*/ 45302 w 554038"/>
                <a:gd name="T27" fmla="*/ 56372 h 801688"/>
                <a:gd name="T28" fmla="*/ 30949 w 554038"/>
                <a:gd name="T29" fmla="*/ 56372 h 801688"/>
                <a:gd name="T30" fmla="*/ 2579 w 554038"/>
                <a:gd name="T31" fmla="*/ 0 h 801688"/>
                <a:gd name="T32" fmla="*/ 49003 w 554038"/>
                <a:gd name="T33" fmla="*/ 16948 h 801688"/>
                <a:gd name="T34" fmla="*/ 52319 w 554038"/>
                <a:gd name="T35" fmla="*/ 44950 h 801688"/>
                <a:gd name="T36" fmla="*/ 128587 w 554038"/>
                <a:gd name="T37" fmla="*/ 44950 h 801688"/>
                <a:gd name="T38" fmla="*/ 108322 w 554038"/>
                <a:gd name="T39" fmla="*/ 186065 h 801688"/>
                <a:gd name="T40" fmla="*/ 39055 w 554038"/>
                <a:gd name="T41" fmla="*/ 186065 h 801688"/>
                <a:gd name="T42" fmla="*/ 17685 w 554038"/>
                <a:gd name="T43" fmla="*/ 44950 h 801688"/>
                <a:gd name="T44" fmla="*/ 43476 w 554038"/>
                <a:gd name="T45" fmla="*/ 44950 h 801688"/>
                <a:gd name="T46" fmla="*/ 40897 w 554038"/>
                <a:gd name="T47" fmla="*/ 22844 h 801688"/>
                <a:gd name="T48" fmla="*/ 0 w 554038"/>
                <a:gd name="T49" fmla="*/ 8106 h 801688"/>
                <a:gd name="T50" fmla="*/ 2579 w 554038"/>
                <a:gd name="T51" fmla="*/ 0 h 8016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38" h="801688">
                  <a:moveTo>
                    <a:pt x="233363" y="242888"/>
                  </a:moveTo>
                  <a:cubicBezTo>
                    <a:pt x="233363" y="242888"/>
                    <a:pt x="233363" y="242888"/>
                    <a:pt x="260097" y="455613"/>
                  </a:cubicBezTo>
                  <a:cubicBezTo>
                    <a:pt x="260097" y="451822"/>
                    <a:pt x="263901" y="451815"/>
                    <a:pt x="263917" y="451815"/>
                  </a:cubicBezTo>
                  <a:cubicBezTo>
                    <a:pt x="279193" y="444217"/>
                    <a:pt x="290651" y="432821"/>
                    <a:pt x="302109" y="417627"/>
                  </a:cubicBezTo>
                  <a:cubicBezTo>
                    <a:pt x="313566" y="406231"/>
                    <a:pt x="325024" y="394835"/>
                    <a:pt x="336481" y="387237"/>
                  </a:cubicBezTo>
                  <a:cubicBezTo>
                    <a:pt x="367035" y="364445"/>
                    <a:pt x="401408" y="353049"/>
                    <a:pt x="431962" y="353049"/>
                  </a:cubicBezTo>
                  <a:lnTo>
                    <a:pt x="477792" y="360647"/>
                  </a:lnTo>
                  <a:cubicBezTo>
                    <a:pt x="477792" y="360647"/>
                    <a:pt x="477792" y="360647"/>
                    <a:pt x="496888" y="242888"/>
                  </a:cubicBezTo>
                  <a:cubicBezTo>
                    <a:pt x="496888" y="242888"/>
                    <a:pt x="496888" y="242888"/>
                    <a:pt x="233363" y="242888"/>
                  </a:cubicBezTo>
                  <a:close/>
                  <a:moveTo>
                    <a:pt x="133350" y="242888"/>
                  </a:moveTo>
                  <a:cubicBezTo>
                    <a:pt x="133352" y="242902"/>
                    <a:pt x="133628" y="244628"/>
                    <a:pt x="168137" y="460672"/>
                  </a:cubicBezTo>
                  <a:cubicBezTo>
                    <a:pt x="179733" y="468313"/>
                    <a:pt x="195193" y="468313"/>
                    <a:pt x="206789" y="468313"/>
                  </a:cubicBezTo>
                  <a:cubicBezTo>
                    <a:pt x="214520" y="468313"/>
                    <a:pt x="218385" y="468313"/>
                    <a:pt x="222250" y="468313"/>
                  </a:cubicBezTo>
                  <a:cubicBezTo>
                    <a:pt x="222248" y="468299"/>
                    <a:pt x="222035" y="466525"/>
                    <a:pt x="195193" y="242888"/>
                  </a:cubicBezTo>
                  <a:cubicBezTo>
                    <a:pt x="195181" y="242888"/>
                    <a:pt x="194319" y="242888"/>
                    <a:pt x="133350" y="242888"/>
                  </a:cubicBezTo>
                  <a:close/>
                  <a:moveTo>
                    <a:pt x="11113" y="0"/>
                  </a:moveTo>
                  <a:lnTo>
                    <a:pt x="211138" y="73025"/>
                  </a:lnTo>
                  <a:lnTo>
                    <a:pt x="225425" y="193675"/>
                  </a:lnTo>
                  <a:lnTo>
                    <a:pt x="554038" y="193675"/>
                  </a:lnTo>
                  <a:lnTo>
                    <a:pt x="466725" y="801688"/>
                  </a:lnTo>
                  <a:lnTo>
                    <a:pt x="168275" y="801688"/>
                  </a:lnTo>
                  <a:lnTo>
                    <a:pt x="76200" y="193675"/>
                  </a:lnTo>
                  <a:lnTo>
                    <a:pt x="187325" y="193675"/>
                  </a:lnTo>
                  <a:lnTo>
                    <a:pt x="176213" y="98425"/>
                  </a:lnTo>
                  <a:lnTo>
                    <a:pt x="0" y="34925"/>
                  </a:lnTo>
                  <a:lnTo>
                    <a:pt x="11113" y="0"/>
                  </a:lnTo>
                  <a:close/>
                </a:path>
              </a:pathLst>
            </a:custGeom>
            <a:solidFill>
              <a:srgbClr val="F35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69643" y="6481764"/>
              <a:ext cx="216317" cy="136984"/>
              <a:chOff x="7461248" y="4493227"/>
              <a:chExt cx="791430" cy="501186"/>
            </a:xfrm>
            <a:solidFill>
              <a:srgbClr val="00B7C6"/>
            </a:solidFill>
          </p:grpSpPr>
          <p:sp>
            <p:nvSpPr>
              <p:cNvPr id="14" name="Freeform 164"/>
              <p:cNvSpPr>
                <a:spLocks/>
              </p:cNvSpPr>
              <p:nvPr/>
            </p:nvSpPr>
            <p:spPr bwMode="auto">
              <a:xfrm>
                <a:off x="7461248" y="4493227"/>
                <a:ext cx="791430" cy="283107"/>
              </a:xfrm>
              <a:custGeom>
                <a:avLst/>
                <a:gdLst>
                  <a:gd name="T0" fmla="*/ 133 w 267"/>
                  <a:gd name="T1" fmla="*/ 0 h 95"/>
                  <a:gd name="T2" fmla="*/ 0 w 267"/>
                  <a:gd name="T3" fmla="*/ 32 h 95"/>
                  <a:gd name="T4" fmla="*/ 0 w 267"/>
                  <a:gd name="T5" fmla="*/ 59 h 95"/>
                  <a:gd name="T6" fmla="*/ 0 w 267"/>
                  <a:gd name="T7" fmla="*/ 59 h 95"/>
                  <a:gd name="T8" fmla="*/ 0 w 267"/>
                  <a:gd name="T9" fmla="*/ 63 h 95"/>
                  <a:gd name="T10" fmla="*/ 23 w 267"/>
                  <a:gd name="T11" fmla="*/ 74 h 95"/>
                  <a:gd name="T12" fmla="*/ 23 w 267"/>
                  <a:gd name="T13" fmla="*/ 48 h 95"/>
                  <a:gd name="T14" fmla="*/ 56 w 267"/>
                  <a:gd name="T15" fmla="*/ 48 h 95"/>
                  <a:gd name="T16" fmla="*/ 56 w 267"/>
                  <a:gd name="T17" fmla="*/ 86 h 95"/>
                  <a:gd name="T18" fmla="*/ 70 w 267"/>
                  <a:gd name="T19" fmla="*/ 89 h 95"/>
                  <a:gd name="T20" fmla="*/ 70 w 267"/>
                  <a:gd name="T21" fmla="*/ 48 h 95"/>
                  <a:gd name="T22" fmla="*/ 103 w 267"/>
                  <a:gd name="T23" fmla="*/ 48 h 95"/>
                  <a:gd name="T24" fmla="*/ 103 w 267"/>
                  <a:gd name="T25" fmla="*/ 94 h 95"/>
                  <a:gd name="T26" fmla="*/ 117 w 267"/>
                  <a:gd name="T27" fmla="*/ 95 h 95"/>
                  <a:gd name="T28" fmla="*/ 117 w 267"/>
                  <a:gd name="T29" fmla="*/ 48 h 95"/>
                  <a:gd name="T30" fmla="*/ 150 w 267"/>
                  <a:gd name="T31" fmla="*/ 48 h 95"/>
                  <a:gd name="T32" fmla="*/ 150 w 267"/>
                  <a:gd name="T33" fmla="*/ 95 h 95"/>
                  <a:gd name="T34" fmla="*/ 164 w 267"/>
                  <a:gd name="T35" fmla="*/ 94 h 95"/>
                  <a:gd name="T36" fmla="*/ 164 w 267"/>
                  <a:gd name="T37" fmla="*/ 48 h 95"/>
                  <a:gd name="T38" fmla="*/ 197 w 267"/>
                  <a:gd name="T39" fmla="*/ 48 h 95"/>
                  <a:gd name="T40" fmla="*/ 197 w 267"/>
                  <a:gd name="T41" fmla="*/ 89 h 95"/>
                  <a:gd name="T42" fmla="*/ 211 w 267"/>
                  <a:gd name="T43" fmla="*/ 85 h 95"/>
                  <a:gd name="T44" fmla="*/ 211 w 267"/>
                  <a:gd name="T45" fmla="*/ 48 h 95"/>
                  <a:gd name="T46" fmla="*/ 244 w 267"/>
                  <a:gd name="T47" fmla="*/ 48 h 95"/>
                  <a:gd name="T48" fmla="*/ 244 w 267"/>
                  <a:gd name="T49" fmla="*/ 74 h 95"/>
                  <a:gd name="T50" fmla="*/ 267 w 267"/>
                  <a:gd name="T51" fmla="*/ 63 h 95"/>
                  <a:gd name="T52" fmla="*/ 267 w 267"/>
                  <a:gd name="T53" fmla="*/ 59 h 95"/>
                  <a:gd name="T54" fmla="*/ 267 w 267"/>
                  <a:gd name="T55" fmla="*/ 59 h 95"/>
                  <a:gd name="T56" fmla="*/ 267 w 267"/>
                  <a:gd name="T57" fmla="*/ 33 h 95"/>
                  <a:gd name="T58" fmla="*/ 133 w 267"/>
                  <a:gd name="T5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7" h="95">
                    <a:moveTo>
                      <a:pt x="133" y="0"/>
                    </a:moveTo>
                    <a:cubicBezTo>
                      <a:pt x="85" y="0"/>
                      <a:pt x="42" y="11"/>
                      <a:pt x="0" y="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7" y="67"/>
                      <a:pt x="15" y="71"/>
                      <a:pt x="23" y="7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61" y="87"/>
                      <a:pt x="65" y="88"/>
                      <a:pt x="70" y="8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4"/>
                      <a:pt x="113" y="95"/>
                      <a:pt x="117" y="95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5" y="95"/>
                      <a:pt x="160" y="95"/>
                      <a:pt x="164" y="9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202" y="87"/>
                      <a:pt x="207" y="86"/>
                      <a:pt x="211" y="85"/>
                    </a:cubicBezTo>
                    <a:cubicBezTo>
                      <a:pt x="211" y="48"/>
                      <a:pt x="211" y="48"/>
                      <a:pt x="211" y="48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52" y="70"/>
                      <a:pt x="259" y="67"/>
                      <a:pt x="267" y="63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32" y="11"/>
                      <a:pt x="182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5" name="Freeform 165"/>
              <p:cNvSpPr>
                <a:spLocks noEditPoints="1"/>
              </p:cNvSpPr>
              <p:nvPr/>
            </p:nvSpPr>
            <p:spPr bwMode="auto">
              <a:xfrm>
                <a:off x="7461248" y="4723202"/>
                <a:ext cx="791430" cy="271211"/>
              </a:xfrm>
              <a:custGeom>
                <a:avLst/>
                <a:gdLst>
                  <a:gd name="T0" fmla="*/ 127 w 267"/>
                  <a:gd name="T1" fmla="*/ 32 h 91"/>
                  <a:gd name="T2" fmla="*/ 0 w 267"/>
                  <a:gd name="T3" fmla="*/ 0 h 91"/>
                  <a:gd name="T4" fmla="*/ 0 w 267"/>
                  <a:gd name="T5" fmla="*/ 91 h 91"/>
                  <a:gd name="T6" fmla="*/ 267 w 267"/>
                  <a:gd name="T7" fmla="*/ 91 h 91"/>
                  <a:gd name="T8" fmla="*/ 267 w 267"/>
                  <a:gd name="T9" fmla="*/ 0 h 91"/>
                  <a:gd name="T10" fmla="*/ 127 w 267"/>
                  <a:gd name="T11" fmla="*/ 32 h 91"/>
                  <a:gd name="T12" fmla="*/ 134 w 267"/>
                  <a:gd name="T13" fmla="*/ 68 h 91"/>
                  <a:gd name="T14" fmla="*/ 112 w 267"/>
                  <a:gd name="T15" fmla="*/ 69 h 91"/>
                  <a:gd name="T16" fmla="*/ 134 w 267"/>
                  <a:gd name="T17" fmla="*/ 50 h 91"/>
                  <a:gd name="T18" fmla="*/ 155 w 267"/>
                  <a:gd name="T19" fmla="*/ 69 h 91"/>
                  <a:gd name="T20" fmla="*/ 134 w 267"/>
                  <a:gd name="T21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91">
                    <a:moveTo>
                      <a:pt x="127" y="32"/>
                    </a:moveTo>
                    <a:cubicBezTo>
                      <a:pt x="79" y="32"/>
                      <a:pt x="36" y="21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24" y="20"/>
                      <a:pt x="175" y="32"/>
                      <a:pt x="127" y="32"/>
                    </a:cubicBezTo>
                    <a:close/>
                    <a:moveTo>
                      <a:pt x="134" y="68"/>
                    </a:moveTo>
                    <a:cubicBezTo>
                      <a:pt x="126" y="68"/>
                      <a:pt x="119" y="68"/>
                      <a:pt x="112" y="69"/>
                    </a:cubicBezTo>
                    <a:cubicBezTo>
                      <a:pt x="113" y="58"/>
                      <a:pt x="122" y="50"/>
                      <a:pt x="134" y="50"/>
                    </a:cubicBezTo>
                    <a:cubicBezTo>
                      <a:pt x="145" y="50"/>
                      <a:pt x="154" y="58"/>
                      <a:pt x="155" y="69"/>
                    </a:cubicBezTo>
                    <a:cubicBezTo>
                      <a:pt x="148" y="68"/>
                      <a:pt x="141" y="68"/>
                      <a:pt x="13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013" dirty="0"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35" name="Group 35"/>
          <p:cNvGrpSpPr>
            <a:grpSpLocks/>
          </p:cNvGrpSpPr>
          <p:nvPr userDrawn="1"/>
        </p:nvGrpSpPr>
        <p:grpSpPr bwMode="auto">
          <a:xfrm>
            <a:off x="361958" y="6386513"/>
            <a:ext cx="1293813" cy="304800"/>
            <a:chOff x="361950" y="6300789"/>
            <a:chExt cx="1294097" cy="304800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361950" y="6457097"/>
              <a:ext cx="145562" cy="100949"/>
            </a:xfrm>
            <a:custGeom>
              <a:avLst/>
              <a:gdLst>
                <a:gd name="T0" fmla="*/ 83418488 w 254"/>
                <a:gd name="T1" fmla="*/ 26319010 h 176"/>
                <a:gd name="T2" fmla="*/ 71923674 w 254"/>
                <a:gd name="T3" fmla="*/ 30595577 h 176"/>
                <a:gd name="T4" fmla="*/ 55174302 w 254"/>
                <a:gd name="T5" fmla="*/ 24344769 h 176"/>
                <a:gd name="T6" fmla="*/ 46963803 w 254"/>
                <a:gd name="T7" fmla="*/ 10856606 h 176"/>
                <a:gd name="T8" fmla="*/ 24631497 w 254"/>
                <a:gd name="T9" fmla="*/ 1645010 h 176"/>
                <a:gd name="T10" fmla="*/ 9523996 w 254"/>
                <a:gd name="T11" fmla="*/ 38162737 h 176"/>
                <a:gd name="T12" fmla="*/ 69953429 w 254"/>
                <a:gd name="T13" fmla="*/ 40794294 h 176"/>
                <a:gd name="T14" fmla="*/ 83418488 w 254"/>
                <a:gd name="T15" fmla="*/ 2631901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4" h="176">
                  <a:moveTo>
                    <a:pt x="254" y="80"/>
                  </a:moveTo>
                  <a:cubicBezTo>
                    <a:pt x="244" y="89"/>
                    <a:pt x="229" y="92"/>
                    <a:pt x="219" y="93"/>
                  </a:cubicBezTo>
                  <a:cubicBezTo>
                    <a:pt x="200" y="96"/>
                    <a:pt x="181" y="90"/>
                    <a:pt x="168" y="74"/>
                  </a:cubicBezTo>
                  <a:cubicBezTo>
                    <a:pt x="158" y="62"/>
                    <a:pt x="153" y="46"/>
                    <a:pt x="143" y="33"/>
                  </a:cubicBezTo>
                  <a:cubicBezTo>
                    <a:pt x="127" y="13"/>
                    <a:pt x="101" y="0"/>
                    <a:pt x="75" y="5"/>
                  </a:cubicBezTo>
                  <a:cubicBezTo>
                    <a:pt x="24" y="14"/>
                    <a:pt x="0" y="74"/>
                    <a:pt x="29" y="116"/>
                  </a:cubicBezTo>
                  <a:cubicBezTo>
                    <a:pt x="71" y="176"/>
                    <a:pt x="165" y="165"/>
                    <a:pt x="213" y="124"/>
                  </a:cubicBezTo>
                  <a:cubicBezTo>
                    <a:pt x="228" y="111"/>
                    <a:pt x="242" y="97"/>
                    <a:pt x="254" y="80"/>
                  </a:cubicBezTo>
                </a:path>
              </a:pathLst>
            </a:custGeom>
            <a:solidFill>
              <a:srgbClr val="CE1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510485" y="6457097"/>
              <a:ext cx="145562" cy="100949"/>
            </a:xfrm>
            <a:custGeom>
              <a:avLst/>
              <a:gdLst>
                <a:gd name="T0" fmla="*/ 0 w 254"/>
                <a:gd name="T1" fmla="*/ 26319010 h 176"/>
                <a:gd name="T2" fmla="*/ 11494813 w 254"/>
                <a:gd name="T3" fmla="*/ 30595577 h 176"/>
                <a:gd name="T4" fmla="*/ 28244186 w 254"/>
                <a:gd name="T5" fmla="*/ 24344769 h 176"/>
                <a:gd name="T6" fmla="*/ 36783059 w 254"/>
                <a:gd name="T7" fmla="*/ 10856606 h 176"/>
                <a:gd name="T8" fmla="*/ 58786990 w 254"/>
                <a:gd name="T9" fmla="*/ 1645010 h 176"/>
                <a:gd name="T10" fmla="*/ 73894492 w 254"/>
                <a:gd name="T11" fmla="*/ 38162737 h 176"/>
                <a:gd name="T12" fmla="*/ 13465058 w 254"/>
                <a:gd name="T13" fmla="*/ 40794294 h 176"/>
                <a:gd name="T14" fmla="*/ 0 w 254"/>
                <a:gd name="T15" fmla="*/ 2631901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4" h="176">
                  <a:moveTo>
                    <a:pt x="0" y="80"/>
                  </a:moveTo>
                  <a:cubicBezTo>
                    <a:pt x="11" y="89"/>
                    <a:pt x="26" y="92"/>
                    <a:pt x="35" y="93"/>
                  </a:cubicBezTo>
                  <a:cubicBezTo>
                    <a:pt x="54" y="96"/>
                    <a:pt x="74" y="90"/>
                    <a:pt x="86" y="74"/>
                  </a:cubicBezTo>
                  <a:cubicBezTo>
                    <a:pt x="96" y="62"/>
                    <a:pt x="102" y="46"/>
                    <a:pt x="112" y="33"/>
                  </a:cubicBezTo>
                  <a:cubicBezTo>
                    <a:pt x="128" y="13"/>
                    <a:pt x="153" y="0"/>
                    <a:pt x="179" y="5"/>
                  </a:cubicBezTo>
                  <a:cubicBezTo>
                    <a:pt x="231" y="14"/>
                    <a:pt x="254" y="74"/>
                    <a:pt x="225" y="116"/>
                  </a:cubicBezTo>
                  <a:cubicBezTo>
                    <a:pt x="183" y="176"/>
                    <a:pt x="89" y="165"/>
                    <a:pt x="41" y="124"/>
                  </a:cubicBezTo>
                  <a:cubicBezTo>
                    <a:pt x="26" y="111"/>
                    <a:pt x="12" y="97"/>
                    <a:pt x="0" y="80"/>
                  </a:cubicBezTo>
                </a:path>
              </a:pathLst>
            </a:custGeom>
            <a:solidFill>
              <a:srgbClr val="CE1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1325196" y="6320002"/>
              <a:ext cx="101600" cy="30936"/>
            </a:xfrm>
            <a:custGeom>
              <a:avLst/>
              <a:gdLst>
                <a:gd name="T0" fmla="*/ 49753003 w 177"/>
                <a:gd name="T1" fmla="*/ 0 h 54"/>
                <a:gd name="T2" fmla="*/ 8566545 w 177"/>
                <a:gd name="T3" fmla="*/ 0 h 54"/>
                <a:gd name="T4" fmla="*/ 0 w 177"/>
                <a:gd name="T5" fmla="*/ 8533180 h 54"/>
                <a:gd name="T6" fmla="*/ 8566545 w 177"/>
                <a:gd name="T7" fmla="*/ 17722891 h 54"/>
                <a:gd name="T8" fmla="*/ 49753003 w 177"/>
                <a:gd name="T9" fmla="*/ 17722891 h 54"/>
                <a:gd name="T10" fmla="*/ 58319548 w 177"/>
                <a:gd name="T11" fmla="*/ 9189711 h 54"/>
                <a:gd name="T12" fmla="*/ 49753003 w 177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54">
                  <a:moveTo>
                    <a:pt x="151" y="0"/>
                  </a:moveTo>
                  <a:cubicBezTo>
                    <a:pt x="150" y="0"/>
                    <a:pt x="27" y="0"/>
                    <a:pt x="26" y="0"/>
                  </a:cubicBezTo>
                  <a:cubicBezTo>
                    <a:pt x="12" y="1"/>
                    <a:pt x="1" y="13"/>
                    <a:pt x="0" y="26"/>
                  </a:cubicBezTo>
                  <a:cubicBezTo>
                    <a:pt x="0" y="40"/>
                    <a:pt x="12" y="53"/>
                    <a:pt x="26" y="54"/>
                  </a:cubicBezTo>
                  <a:cubicBezTo>
                    <a:pt x="27" y="54"/>
                    <a:pt x="150" y="54"/>
                    <a:pt x="151" y="54"/>
                  </a:cubicBezTo>
                  <a:cubicBezTo>
                    <a:pt x="165" y="54"/>
                    <a:pt x="176" y="41"/>
                    <a:pt x="177" y="28"/>
                  </a:cubicBezTo>
                  <a:cubicBezTo>
                    <a:pt x="177" y="15"/>
                    <a:pt x="166" y="1"/>
                    <a:pt x="151" y="0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828268" y="6362986"/>
              <a:ext cx="145562" cy="134815"/>
            </a:xfrm>
            <a:custGeom>
              <a:avLst/>
              <a:gdLst>
                <a:gd name="T0" fmla="*/ 76521485 w 254"/>
                <a:gd name="T1" fmla="*/ 63517944 h 235"/>
                <a:gd name="T2" fmla="*/ 75536363 w 254"/>
                <a:gd name="T3" fmla="*/ 56606811 h 235"/>
                <a:gd name="T4" fmla="*/ 75536363 w 254"/>
                <a:gd name="T5" fmla="*/ 44100568 h 235"/>
                <a:gd name="T6" fmla="*/ 58458616 w 254"/>
                <a:gd name="T7" fmla="*/ 2632621 h 235"/>
                <a:gd name="T8" fmla="*/ 34155493 w 254"/>
                <a:gd name="T9" fmla="*/ 18100778 h 235"/>
                <a:gd name="T10" fmla="*/ 12808310 w 254"/>
                <a:gd name="T11" fmla="*/ 0 h 235"/>
                <a:gd name="T12" fmla="*/ 0 w 254"/>
                <a:gd name="T13" fmla="*/ 6253121 h 235"/>
                <a:gd name="T14" fmla="*/ 7882125 w 254"/>
                <a:gd name="T15" fmla="*/ 19746669 h 235"/>
                <a:gd name="T16" fmla="*/ 7882125 w 254"/>
                <a:gd name="T17" fmla="*/ 64505249 h 235"/>
                <a:gd name="T18" fmla="*/ 21018809 w 254"/>
                <a:gd name="T19" fmla="*/ 77340784 h 235"/>
                <a:gd name="T20" fmla="*/ 34155493 w 254"/>
                <a:gd name="T21" fmla="*/ 64505249 h 235"/>
                <a:gd name="T22" fmla="*/ 34155493 w 254"/>
                <a:gd name="T23" fmla="*/ 31594326 h 235"/>
                <a:gd name="T24" fmla="*/ 43022740 w 254"/>
                <a:gd name="T25" fmla="*/ 20733973 h 235"/>
                <a:gd name="T26" fmla="*/ 49262995 w 254"/>
                <a:gd name="T27" fmla="*/ 27316387 h 235"/>
                <a:gd name="T28" fmla="*/ 49262995 w 254"/>
                <a:gd name="T29" fmla="*/ 59240006 h 235"/>
                <a:gd name="T30" fmla="*/ 49591369 w 254"/>
                <a:gd name="T31" fmla="*/ 62201920 h 235"/>
                <a:gd name="T32" fmla="*/ 51233239 w 254"/>
                <a:gd name="T33" fmla="*/ 66809151 h 235"/>
                <a:gd name="T34" fmla="*/ 70610178 w 254"/>
                <a:gd name="T35" fmla="*/ 77340784 h 235"/>
                <a:gd name="T36" fmla="*/ 83418488 w 254"/>
                <a:gd name="T37" fmla="*/ 71087663 h 235"/>
                <a:gd name="T38" fmla="*/ 76521485 w 254"/>
                <a:gd name="T39" fmla="*/ 63517944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4" h="235">
                  <a:moveTo>
                    <a:pt x="233" y="193"/>
                  </a:moveTo>
                  <a:cubicBezTo>
                    <a:pt x="231" y="186"/>
                    <a:pt x="230" y="179"/>
                    <a:pt x="230" y="172"/>
                  </a:cubicBezTo>
                  <a:cubicBezTo>
                    <a:pt x="230" y="162"/>
                    <a:pt x="230" y="147"/>
                    <a:pt x="230" y="134"/>
                  </a:cubicBezTo>
                  <a:cubicBezTo>
                    <a:pt x="231" y="89"/>
                    <a:pt x="240" y="8"/>
                    <a:pt x="178" y="8"/>
                  </a:cubicBezTo>
                  <a:cubicBezTo>
                    <a:pt x="136" y="8"/>
                    <a:pt x="111" y="44"/>
                    <a:pt x="104" y="55"/>
                  </a:cubicBezTo>
                  <a:cubicBezTo>
                    <a:pt x="103" y="23"/>
                    <a:pt x="78" y="0"/>
                    <a:pt x="39" y="0"/>
                  </a:cubicBezTo>
                  <a:cubicBezTo>
                    <a:pt x="15" y="0"/>
                    <a:pt x="0" y="19"/>
                    <a:pt x="0" y="19"/>
                  </a:cubicBezTo>
                  <a:cubicBezTo>
                    <a:pt x="0" y="19"/>
                    <a:pt x="24" y="28"/>
                    <a:pt x="24" y="60"/>
                  </a:cubicBezTo>
                  <a:cubicBezTo>
                    <a:pt x="24" y="83"/>
                    <a:pt x="24" y="196"/>
                    <a:pt x="24" y="196"/>
                  </a:cubicBezTo>
                  <a:cubicBezTo>
                    <a:pt x="25" y="216"/>
                    <a:pt x="39" y="235"/>
                    <a:pt x="64" y="235"/>
                  </a:cubicBezTo>
                  <a:cubicBezTo>
                    <a:pt x="89" y="235"/>
                    <a:pt x="104" y="216"/>
                    <a:pt x="104" y="196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8" y="80"/>
                    <a:pt x="117" y="63"/>
                    <a:pt x="131" y="63"/>
                  </a:cubicBezTo>
                  <a:cubicBezTo>
                    <a:pt x="149" y="63"/>
                    <a:pt x="150" y="83"/>
                    <a:pt x="150" y="83"/>
                  </a:cubicBezTo>
                  <a:cubicBezTo>
                    <a:pt x="150" y="180"/>
                    <a:pt x="150" y="180"/>
                    <a:pt x="150" y="180"/>
                  </a:cubicBezTo>
                  <a:cubicBezTo>
                    <a:pt x="150" y="183"/>
                    <a:pt x="150" y="186"/>
                    <a:pt x="151" y="189"/>
                  </a:cubicBezTo>
                  <a:cubicBezTo>
                    <a:pt x="152" y="194"/>
                    <a:pt x="153" y="199"/>
                    <a:pt x="156" y="203"/>
                  </a:cubicBezTo>
                  <a:cubicBezTo>
                    <a:pt x="165" y="223"/>
                    <a:pt x="186" y="235"/>
                    <a:pt x="215" y="235"/>
                  </a:cubicBezTo>
                  <a:cubicBezTo>
                    <a:pt x="239" y="235"/>
                    <a:pt x="254" y="216"/>
                    <a:pt x="254" y="216"/>
                  </a:cubicBezTo>
                  <a:cubicBezTo>
                    <a:pt x="254" y="216"/>
                    <a:pt x="240" y="211"/>
                    <a:pt x="233" y="193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251927" y="6300789"/>
              <a:ext cx="63174" cy="197013"/>
            </a:xfrm>
            <a:custGeom>
              <a:avLst/>
              <a:gdLst>
                <a:gd name="T0" fmla="*/ 29355235 w 110"/>
                <a:gd name="T1" fmla="*/ 99055731 h 344"/>
                <a:gd name="T2" fmla="*/ 28365700 w 110"/>
                <a:gd name="T3" fmla="*/ 92167721 h 344"/>
                <a:gd name="T4" fmla="*/ 28365700 w 110"/>
                <a:gd name="T5" fmla="*/ 13776019 h 344"/>
                <a:gd name="T6" fmla="*/ 14512791 w 110"/>
                <a:gd name="T7" fmla="*/ 0 h 344"/>
                <a:gd name="T8" fmla="*/ 659881 w 110"/>
                <a:gd name="T9" fmla="*/ 13776019 h 344"/>
                <a:gd name="T10" fmla="*/ 659881 w 110"/>
                <a:gd name="T11" fmla="*/ 83311872 h 344"/>
                <a:gd name="T12" fmla="*/ 2968604 w 110"/>
                <a:gd name="T13" fmla="*/ 101679898 h 344"/>
                <a:gd name="T14" fmla="*/ 23418027 w 110"/>
                <a:gd name="T15" fmla="*/ 112831750 h 344"/>
                <a:gd name="T16" fmla="*/ 36281403 w 110"/>
                <a:gd name="T17" fmla="*/ 106599496 h 344"/>
                <a:gd name="T18" fmla="*/ 29355235 w 110"/>
                <a:gd name="T19" fmla="*/ 99055731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0" h="344">
                  <a:moveTo>
                    <a:pt x="89" y="302"/>
                  </a:moveTo>
                  <a:cubicBezTo>
                    <a:pt x="87" y="295"/>
                    <a:pt x="86" y="288"/>
                    <a:pt x="86" y="28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18"/>
                    <a:pt x="67" y="0"/>
                    <a:pt x="44" y="0"/>
                  </a:cubicBezTo>
                  <a:cubicBezTo>
                    <a:pt x="20" y="0"/>
                    <a:pt x="2" y="18"/>
                    <a:pt x="2" y="42"/>
                  </a:cubicBezTo>
                  <a:cubicBezTo>
                    <a:pt x="2" y="254"/>
                    <a:pt x="2" y="254"/>
                    <a:pt x="2" y="254"/>
                  </a:cubicBezTo>
                  <a:cubicBezTo>
                    <a:pt x="2" y="273"/>
                    <a:pt x="0" y="292"/>
                    <a:pt x="9" y="310"/>
                  </a:cubicBezTo>
                  <a:cubicBezTo>
                    <a:pt x="19" y="329"/>
                    <a:pt x="42" y="344"/>
                    <a:pt x="71" y="344"/>
                  </a:cubicBezTo>
                  <a:cubicBezTo>
                    <a:pt x="95" y="344"/>
                    <a:pt x="110" y="325"/>
                    <a:pt x="110" y="325"/>
                  </a:cubicBezTo>
                  <a:cubicBezTo>
                    <a:pt x="110" y="325"/>
                    <a:pt x="95" y="320"/>
                    <a:pt x="89" y="302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697686" y="6366568"/>
              <a:ext cx="131233" cy="131233"/>
            </a:xfrm>
            <a:custGeom>
              <a:avLst/>
              <a:gdLst>
                <a:gd name="T0" fmla="*/ 37767024 w 229"/>
                <a:gd name="T1" fmla="*/ 59442245 h 229"/>
                <a:gd name="T2" fmla="*/ 37767024 w 229"/>
                <a:gd name="T3" fmla="*/ 59442245 h 229"/>
                <a:gd name="T4" fmla="*/ 37767024 w 229"/>
                <a:gd name="T5" fmla="*/ 59442245 h 229"/>
                <a:gd name="T6" fmla="*/ 37767024 w 229"/>
                <a:gd name="T7" fmla="*/ 59442245 h 229"/>
                <a:gd name="T8" fmla="*/ 37767024 w 229"/>
                <a:gd name="T9" fmla="*/ 59442245 h 229"/>
                <a:gd name="T10" fmla="*/ 26929699 w 229"/>
                <a:gd name="T11" fmla="*/ 37767024 h 229"/>
                <a:gd name="T12" fmla="*/ 37767024 w 229"/>
                <a:gd name="T13" fmla="*/ 16091802 h 229"/>
                <a:gd name="T14" fmla="*/ 37767024 w 229"/>
                <a:gd name="T15" fmla="*/ 16091802 h 229"/>
                <a:gd name="T16" fmla="*/ 37767024 w 229"/>
                <a:gd name="T17" fmla="*/ 16091802 h 229"/>
                <a:gd name="T18" fmla="*/ 37767024 w 229"/>
                <a:gd name="T19" fmla="*/ 16091802 h 229"/>
                <a:gd name="T20" fmla="*/ 37767024 w 229"/>
                <a:gd name="T21" fmla="*/ 16091802 h 229"/>
                <a:gd name="T22" fmla="*/ 48275979 w 229"/>
                <a:gd name="T23" fmla="*/ 37767024 h 229"/>
                <a:gd name="T24" fmla="*/ 37767024 w 229"/>
                <a:gd name="T25" fmla="*/ 59442245 h 229"/>
                <a:gd name="T26" fmla="*/ 37438655 w 229"/>
                <a:gd name="T27" fmla="*/ 0 h 229"/>
                <a:gd name="T28" fmla="*/ 0 w 229"/>
                <a:gd name="T29" fmla="*/ 37767024 h 229"/>
                <a:gd name="T30" fmla="*/ 37438655 w 229"/>
                <a:gd name="T31" fmla="*/ 75205678 h 229"/>
                <a:gd name="T32" fmla="*/ 75205678 w 229"/>
                <a:gd name="T33" fmla="*/ 37767024 h 229"/>
                <a:gd name="T34" fmla="*/ 37438655 w 229"/>
                <a:gd name="T35" fmla="*/ 0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9" h="229">
                  <a:moveTo>
                    <a:pt x="115" y="181"/>
                  </a:moveTo>
                  <a:cubicBezTo>
                    <a:pt x="115" y="181"/>
                    <a:pt x="115" y="181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93" y="180"/>
                    <a:pt x="82" y="155"/>
                    <a:pt x="82" y="115"/>
                  </a:cubicBezTo>
                  <a:cubicBezTo>
                    <a:pt x="82" y="74"/>
                    <a:pt x="96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34" y="49"/>
                    <a:pt x="147" y="74"/>
                    <a:pt x="147" y="115"/>
                  </a:cubicBezTo>
                  <a:cubicBezTo>
                    <a:pt x="147" y="155"/>
                    <a:pt x="137" y="180"/>
                    <a:pt x="115" y="181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5"/>
                  </a:cubicBezTo>
                  <a:cubicBezTo>
                    <a:pt x="0" y="178"/>
                    <a:pt x="51" y="229"/>
                    <a:pt x="114" y="229"/>
                  </a:cubicBezTo>
                  <a:cubicBezTo>
                    <a:pt x="177" y="229"/>
                    <a:pt x="229" y="178"/>
                    <a:pt x="229" y="115"/>
                  </a:cubicBezTo>
                  <a:cubicBezTo>
                    <a:pt x="229" y="52"/>
                    <a:pt x="177" y="0"/>
                    <a:pt x="114" y="0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961781" y="6300789"/>
              <a:ext cx="160215" cy="198641"/>
            </a:xfrm>
            <a:custGeom>
              <a:avLst/>
              <a:gdLst>
                <a:gd name="T0" fmla="*/ 43528520 w 279"/>
                <a:gd name="T1" fmla="*/ 94377946 h 347"/>
                <a:gd name="T2" fmla="*/ 43528520 w 279"/>
                <a:gd name="T3" fmla="*/ 94377946 h 347"/>
                <a:gd name="T4" fmla="*/ 43528520 w 279"/>
                <a:gd name="T5" fmla="*/ 94377946 h 347"/>
                <a:gd name="T6" fmla="*/ 43528520 w 279"/>
                <a:gd name="T7" fmla="*/ 94377946 h 347"/>
                <a:gd name="T8" fmla="*/ 43528520 w 279"/>
                <a:gd name="T9" fmla="*/ 94377946 h 347"/>
                <a:gd name="T10" fmla="*/ 32645960 w 279"/>
                <a:gd name="T11" fmla="*/ 75699395 h 347"/>
                <a:gd name="T12" fmla="*/ 43528520 w 279"/>
                <a:gd name="T13" fmla="*/ 57020271 h 347"/>
                <a:gd name="T14" fmla="*/ 43528520 w 279"/>
                <a:gd name="T15" fmla="*/ 57020271 h 347"/>
                <a:gd name="T16" fmla="*/ 43528520 w 279"/>
                <a:gd name="T17" fmla="*/ 57020271 h 347"/>
                <a:gd name="T18" fmla="*/ 43528520 w 279"/>
                <a:gd name="T19" fmla="*/ 57020271 h 347"/>
                <a:gd name="T20" fmla="*/ 43528520 w 279"/>
                <a:gd name="T21" fmla="*/ 57020271 h 347"/>
                <a:gd name="T22" fmla="*/ 54410507 w 279"/>
                <a:gd name="T23" fmla="*/ 75699395 h 347"/>
                <a:gd name="T24" fmla="*/ 43528520 w 279"/>
                <a:gd name="T25" fmla="*/ 94377946 h 347"/>
                <a:gd name="T26" fmla="*/ 85078185 w 279"/>
                <a:gd name="T27" fmla="*/ 98966152 h 347"/>
                <a:gd name="T28" fmla="*/ 84088757 w 279"/>
                <a:gd name="T29" fmla="*/ 92084129 h 347"/>
                <a:gd name="T30" fmla="*/ 84088757 w 279"/>
                <a:gd name="T31" fmla="*/ 13763474 h 347"/>
                <a:gd name="T32" fmla="*/ 69908868 w 279"/>
                <a:gd name="T33" fmla="*/ 0 h 347"/>
                <a:gd name="T34" fmla="*/ 56059171 w 279"/>
                <a:gd name="T35" fmla="*/ 13763474 h 347"/>
                <a:gd name="T36" fmla="*/ 56059171 w 279"/>
                <a:gd name="T37" fmla="*/ 50793706 h 347"/>
                <a:gd name="T38" fmla="*/ 33965006 w 279"/>
                <a:gd name="T39" fmla="*/ 38341148 h 347"/>
                <a:gd name="T40" fmla="*/ 21763973 w 279"/>
                <a:gd name="T41" fmla="*/ 108796878 h 347"/>
                <a:gd name="T42" fmla="*/ 44187756 w 279"/>
                <a:gd name="T43" fmla="*/ 112074168 h 347"/>
                <a:gd name="T44" fmla="*/ 58038027 w 279"/>
                <a:gd name="T45" fmla="*/ 100276496 h 347"/>
                <a:gd name="T46" fmla="*/ 58697263 w 279"/>
                <a:gd name="T47" fmla="*/ 101587412 h 347"/>
                <a:gd name="T48" fmla="*/ 78812572 w 279"/>
                <a:gd name="T49" fmla="*/ 112729626 h 347"/>
                <a:gd name="T50" fmla="*/ 92003033 w 279"/>
                <a:gd name="T51" fmla="*/ 106503061 h 347"/>
                <a:gd name="T52" fmla="*/ 85078185 w 279"/>
                <a:gd name="T53" fmla="*/ 98966152 h 3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79" h="347">
                  <a:moveTo>
                    <a:pt x="132" y="288"/>
                  </a:moveTo>
                  <a:cubicBezTo>
                    <a:pt x="132" y="288"/>
                    <a:pt x="132" y="288"/>
                    <a:pt x="132" y="288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10" y="288"/>
                    <a:pt x="99" y="266"/>
                    <a:pt x="99" y="231"/>
                  </a:cubicBezTo>
                  <a:cubicBezTo>
                    <a:pt x="99" y="196"/>
                    <a:pt x="113" y="174"/>
                    <a:pt x="132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51" y="174"/>
                    <a:pt x="165" y="196"/>
                    <a:pt x="165" y="231"/>
                  </a:cubicBezTo>
                  <a:cubicBezTo>
                    <a:pt x="165" y="266"/>
                    <a:pt x="154" y="288"/>
                    <a:pt x="132" y="288"/>
                  </a:cubicBezTo>
                  <a:moveTo>
                    <a:pt x="258" y="302"/>
                  </a:moveTo>
                  <a:cubicBezTo>
                    <a:pt x="256" y="295"/>
                    <a:pt x="255" y="288"/>
                    <a:pt x="255" y="281"/>
                  </a:cubicBezTo>
                  <a:cubicBezTo>
                    <a:pt x="255" y="42"/>
                    <a:pt x="255" y="42"/>
                    <a:pt x="255" y="42"/>
                  </a:cubicBezTo>
                  <a:cubicBezTo>
                    <a:pt x="255" y="18"/>
                    <a:pt x="236" y="0"/>
                    <a:pt x="212" y="0"/>
                  </a:cubicBezTo>
                  <a:cubicBezTo>
                    <a:pt x="189" y="0"/>
                    <a:pt x="170" y="18"/>
                    <a:pt x="170" y="42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60" y="141"/>
                    <a:pt x="138" y="117"/>
                    <a:pt x="103" y="117"/>
                  </a:cubicBezTo>
                  <a:cubicBezTo>
                    <a:pt x="6" y="117"/>
                    <a:pt x="0" y="289"/>
                    <a:pt x="66" y="332"/>
                  </a:cubicBezTo>
                  <a:cubicBezTo>
                    <a:pt x="85" y="344"/>
                    <a:pt x="113" y="347"/>
                    <a:pt x="134" y="342"/>
                  </a:cubicBezTo>
                  <a:cubicBezTo>
                    <a:pt x="149" y="338"/>
                    <a:pt x="172" y="323"/>
                    <a:pt x="176" y="306"/>
                  </a:cubicBezTo>
                  <a:cubicBezTo>
                    <a:pt x="177" y="307"/>
                    <a:pt x="177" y="309"/>
                    <a:pt x="178" y="310"/>
                  </a:cubicBezTo>
                  <a:cubicBezTo>
                    <a:pt x="187" y="329"/>
                    <a:pt x="211" y="344"/>
                    <a:pt x="239" y="344"/>
                  </a:cubicBezTo>
                  <a:cubicBezTo>
                    <a:pt x="264" y="344"/>
                    <a:pt x="279" y="325"/>
                    <a:pt x="279" y="325"/>
                  </a:cubicBezTo>
                  <a:cubicBezTo>
                    <a:pt x="279" y="325"/>
                    <a:pt x="264" y="320"/>
                    <a:pt x="258" y="302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3" name="Freeform 13"/>
            <p:cNvSpPr>
              <a:spLocks noEditPoints="1"/>
            </p:cNvSpPr>
            <p:nvPr/>
          </p:nvSpPr>
          <p:spPr bwMode="auto">
            <a:xfrm>
              <a:off x="1120693" y="6367871"/>
              <a:ext cx="120487" cy="129931"/>
            </a:xfrm>
            <a:custGeom>
              <a:avLst/>
              <a:gdLst>
                <a:gd name="T0" fmla="*/ 25347596 w 210"/>
                <a:gd name="T1" fmla="*/ 32762073 h 227"/>
                <a:gd name="T2" fmla="*/ 32918770 w 210"/>
                <a:gd name="T3" fmla="*/ 15725658 h 227"/>
                <a:gd name="T4" fmla="*/ 43781533 w 210"/>
                <a:gd name="T5" fmla="*/ 21950898 h 227"/>
                <a:gd name="T6" fmla="*/ 34564852 w 210"/>
                <a:gd name="T7" fmla="*/ 32762073 h 227"/>
                <a:gd name="T8" fmla="*/ 25347596 w 210"/>
                <a:gd name="T9" fmla="*/ 32762073 h 227"/>
                <a:gd name="T10" fmla="*/ 65837539 w 210"/>
                <a:gd name="T11" fmla="*/ 51109246 h 227"/>
                <a:gd name="T12" fmla="*/ 46086278 w 210"/>
                <a:gd name="T13" fmla="*/ 56678535 h 227"/>
                <a:gd name="T14" fmla="*/ 26664347 w 210"/>
                <a:gd name="T15" fmla="*/ 44556602 h 227"/>
                <a:gd name="T16" fmla="*/ 69129129 w 210"/>
                <a:gd name="T17" fmla="*/ 24571841 h 227"/>
                <a:gd name="T18" fmla="*/ 35552271 w 210"/>
                <a:gd name="T19" fmla="*/ 0 h 227"/>
                <a:gd name="T20" fmla="*/ 0 w 210"/>
                <a:gd name="T21" fmla="*/ 37676556 h 227"/>
                <a:gd name="T22" fmla="*/ 35881029 w 210"/>
                <a:gd name="T23" fmla="*/ 74370329 h 227"/>
                <a:gd name="T24" fmla="*/ 65837539 w 210"/>
                <a:gd name="T25" fmla="*/ 51109246 h 2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0" h="227">
                  <a:moveTo>
                    <a:pt x="77" y="100"/>
                  </a:moveTo>
                  <a:cubicBezTo>
                    <a:pt x="79" y="82"/>
                    <a:pt x="84" y="59"/>
                    <a:pt x="100" y="48"/>
                  </a:cubicBezTo>
                  <a:cubicBezTo>
                    <a:pt x="113" y="40"/>
                    <a:pt x="132" y="50"/>
                    <a:pt x="133" y="67"/>
                  </a:cubicBezTo>
                  <a:cubicBezTo>
                    <a:pt x="133" y="84"/>
                    <a:pt x="121" y="96"/>
                    <a:pt x="105" y="100"/>
                  </a:cubicBezTo>
                  <a:cubicBezTo>
                    <a:pt x="104" y="100"/>
                    <a:pt x="77" y="102"/>
                    <a:pt x="77" y="100"/>
                  </a:cubicBezTo>
                  <a:moveTo>
                    <a:pt x="200" y="156"/>
                  </a:moveTo>
                  <a:cubicBezTo>
                    <a:pt x="200" y="156"/>
                    <a:pt x="188" y="173"/>
                    <a:pt x="140" y="173"/>
                  </a:cubicBezTo>
                  <a:cubicBezTo>
                    <a:pt x="92" y="173"/>
                    <a:pt x="81" y="136"/>
                    <a:pt x="81" y="136"/>
                  </a:cubicBezTo>
                  <a:cubicBezTo>
                    <a:pt x="151" y="136"/>
                    <a:pt x="210" y="131"/>
                    <a:pt x="210" y="75"/>
                  </a:cubicBezTo>
                  <a:cubicBezTo>
                    <a:pt x="210" y="18"/>
                    <a:pt x="146" y="0"/>
                    <a:pt x="108" y="0"/>
                  </a:cubicBezTo>
                  <a:cubicBezTo>
                    <a:pt x="45" y="0"/>
                    <a:pt x="0" y="50"/>
                    <a:pt x="0" y="115"/>
                  </a:cubicBezTo>
                  <a:cubicBezTo>
                    <a:pt x="0" y="190"/>
                    <a:pt x="59" y="227"/>
                    <a:pt x="109" y="227"/>
                  </a:cubicBezTo>
                  <a:cubicBezTo>
                    <a:pt x="196" y="227"/>
                    <a:pt x="200" y="156"/>
                    <a:pt x="200" y="156"/>
                  </a:cubicBezTo>
                  <a:close/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4" name="Freeform 14"/>
            <p:cNvSpPr>
              <a:spLocks noEditPoints="1"/>
            </p:cNvSpPr>
            <p:nvPr/>
          </p:nvSpPr>
          <p:spPr bwMode="auto">
            <a:xfrm>
              <a:off x="1313798" y="6367871"/>
              <a:ext cx="120487" cy="129931"/>
            </a:xfrm>
            <a:custGeom>
              <a:avLst/>
              <a:gdLst>
                <a:gd name="T0" fmla="*/ 25347596 w 210"/>
                <a:gd name="T1" fmla="*/ 32762073 h 227"/>
                <a:gd name="T2" fmla="*/ 32918770 w 210"/>
                <a:gd name="T3" fmla="*/ 15725658 h 227"/>
                <a:gd name="T4" fmla="*/ 43781533 w 210"/>
                <a:gd name="T5" fmla="*/ 21950898 h 227"/>
                <a:gd name="T6" fmla="*/ 34564852 w 210"/>
                <a:gd name="T7" fmla="*/ 32762073 h 227"/>
                <a:gd name="T8" fmla="*/ 25347596 w 210"/>
                <a:gd name="T9" fmla="*/ 32762073 h 227"/>
                <a:gd name="T10" fmla="*/ 65837539 w 210"/>
                <a:gd name="T11" fmla="*/ 51109246 h 227"/>
                <a:gd name="T12" fmla="*/ 46086278 w 210"/>
                <a:gd name="T13" fmla="*/ 56678535 h 227"/>
                <a:gd name="T14" fmla="*/ 26993104 w 210"/>
                <a:gd name="T15" fmla="*/ 44556602 h 227"/>
                <a:gd name="T16" fmla="*/ 69129129 w 210"/>
                <a:gd name="T17" fmla="*/ 24571841 h 227"/>
                <a:gd name="T18" fmla="*/ 35552271 w 210"/>
                <a:gd name="T19" fmla="*/ 0 h 227"/>
                <a:gd name="T20" fmla="*/ 0 w 210"/>
                <a:gd name="T21" fmla="*/ 37676556 h 227"/>
                <a:gd name="T22" fmla="*/ 35881029 w 210"/>
                <a:gd name="T23" fmla="*/ 74370329 h 227"/>
                <a:gd name="T24" fmla="*/ 65837539 w 210"/>
                <a:gd name="T25" fmla="*/ 51109246 h 2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0" h="227">
                  <a:moveTo>
                    <a:pt x="77" y="100"/>
                  </a:moveTo>
                  <a:cubicBezTo>
                    <a:pt x="79" y="82"/>
                    <a:pt x="84" y="59"/>
                    <a:pt x="100" y="48"/>
                  </a:cubicBezTo>
                  <a:cubicBezTo>
                    <a:pt x="114" y="40"/>
                    <a:pt x="132" y="50"/>
                    <a:pt x="133" y="67"/>
                  </a:cubicBezTo>
                  <a:cubicBezTo>
                    <a:pt x="133" y="84"/>
                    <a:pt x="122" y="96"/>
                    <a:pt x="105" y="100"/>
                  </a:cubicBezTo>
                  <a:cubicBezTo>
                    <a:pt x="104" y="100"/>
                    <a:pt x="77" y="102"/>
                    <a:pt x="77" y="100"/>
                  </a:cubicBezTo>
                  <a:moveTo>
                    <a:pt x="200" y="156"/>
                  </a:moveTo>
                  <a:cubicBezTo>
                    <a:pt x="200" y="156"/>
                    <a:pt x="188" y="173"/>
                    <a:pt x="140" y="173"/>
                  </a:cubicBezTo>
                  <a:cubicBezTo>
                    <a:pt x="92" y="173"/>
                    <a:pt x="82" y="136"/>
                    <a:pt x="82" y="136"/>
                  </a:cubicBezTo>
                  <a:cubicBezTo>
                    <a:pt x="151" y="136"/>
                    <a:pt x="210" y="131"/>
                    <a:pt x="210" y="75"/>
                  </a:cubicBezTo>
                  <a:cubicBezTo>
                    <a:pt x="210" y="18"/>
                    <a:pt x="146" y="0"/>
                    <a:pt x="108" y="0"/>
                  </a:cubicBezTo>
                  <a:cubicBezTo>
                    <a:pt x="46" y="0"/>
                    <a:pt x="0" y="50"/>
                    <a:pt x="0" y="115"/>
                  </a:cubicBezTo>
                  <a:cubicBezTo>
                    <a:pt x="0" y="190"/>
                    <a:pt x="59" y="227"/>
                    <a:pt x="109" y="227"/>
                  </a:cubicBezTo>
                  <a:cubicBezTo>
                    <a:pt x="196" y="227"/>
                    <a:pt x="200" y="156"/>
                    <a:pt x="200" y="156"/>
                  </a:cubicBezTo>
                  <a:close/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1432332" y="6362986"/>
              <a:ext cx="137746" cy="152074"/>
            </a:xfrm>
            <a:custGeom>
              <a:avLst/>
              <a:gdLst>
                <a:gd name="T0" fmla="*/ 49740655 w 240"/>
                <a:gd name="T1" fmla="*/ 56313863 h 265"/>
                <a:gd name="T2" fmla="*/ 33929136 w 240"/>
                <a:gd name="T3" fmla="*/ 56313863 h 265"/>
                <a:gd name="T4" fmla="*/ 50728982 w 240"/>
                <a:gd name="T5" fmla="*/ 43140811 h 265"/>
                <a:gd name="T6" fmla="*/ 73787662 w 240"/>
                <a:gd name="T7" fmla="*/ 5928017 h 265"/>
                <a:gd name="T8" fmla="*/ 73787662 w 240"/>
                <a:gd name="T9" fmla="*/ 5928017 h 265"/>
                <a:gd name="T10" fmla="*/ 69834926 w 240"/>
                <a:gd name="T11" fmla="*/ 0 h 265"/>
                <a:gd name="T12" fmla="*/ 65222731 w 240"/>
                <a:gd name="T13" fmla="*/ 4281027 h 265"/>
                <a:gd name="T14" fmla="*/ 60611110 w 240"/>
                <a:gd name="T15" fmla="*/ 5269221 h 265"/>
                <a:gd name="T16" fmla="*/ 16140961 w 240"/>
                <a:gd name="T17" fmla="*/ 5269221 h 265"/>
                <a:gd name="T18" fmla="*/ 5599949 w 240"/>
                <a:gd name="T19" fmla="*/ 15478264 h 265"/>
                <a:gd name="T20" fmla="*/ 15811519 w 240"/>
                <a:gd name="T21" fmla="*/ 25357909 h 265"/>
                <a:gd name="T22" fmla="*/ 40846854 w 240"/>
                <a:gd name="T23" fmla="*/ 25686733 h 265"/>
                <a:gd name="T24" fmla="*/ 8564358 w 240"/>
                <a:gd name="T25" fmla="*/ 51374040 h 265"/>
                <a:gd name="T26" fmla="*/ 1647213 w 240"/>
                <a:gd name="T27" fmla="*/ 76401978 h 265"/>
                <a:gd name="T28" fmla="*/ 32940808 w 240"/>
                <a:gd name="T29" fmla="*/ 69156943 h 265"/>
                <a:gd name="T30" fmla="*/ 45129033 w 240"/>
                <a:gd name="T31" fmla="*/ 74426163 h 265"/>
                <a:gd name="T32" fmla="*/ 68517156 w 240"/>
                <a:gd name="T33" fmla="*/ 50715244 h 265"/>
                <a:gd name="T34" fmla="*/ 49740655 w 240"/>
                <a:gd name="T35" fmla="*/ 56313863 h 2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265">
                  <a:moveTo>
                    <a:pt x="151" y="171"/>
                  </a:moveTo>
                  <a:cubicBezTo>
                    <a:pt x="103" y="171"/>
                    <a:pt x="103" y="171"/>
                    <a:pt x="103" y="171"/>
                  </a:cubicBezTo>
                  <a:cubicBezTo>
                    <a:pt x="107" y="171"/>
                    <a:pt x="142" y="141"/>
                    <a:pt x="154" y="131"/>
                  </a:cubicBezTo>
                  <a:cubicBezTo>
                    <a:pt x="185" y="104"/>
                    <a:pt x="240" y="67"/>
                    <a:pt x="224" y="18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1" y="6"/>
                    <a:pt x="212" y="0"/>
                    <a:pt x="212" y="0"/>
                  </a:cubicBezTo>
                  <a:cubicBezTo>
                    <a:pt x="212" y="0"/>
                    <a:pt x="209" y="9"/>
                    <a:pt x="198" y="13"/>
                  </a:cubicBezTo>
                  <a:cubicBezTo>
                    <a:pt x="193" y="15"/>
                    <a:pt x="188" y="15"/>
                    <a:pt x="184" y="16"/>
                  </a:cubicBezTo>
                  <a:cubicBezTo>
                    <a:pt x="180" y="16"/>
                    <a:pt x="49" y="16"/>
                    <a:pt x="49" y="16"/>
                  </a:cubicBezTo>
                  <a:cubicBezTo>
                    <a:pt x="32" y="16"/>
                    <a:pt x="17" y="30"/>
                    <a:pt x="17" y="47"/>
                  </a:cubicBezTo>
                  <a:cubicBezTo>
                    <a:pt x="17" y="63"/>
                    <a:pt x="30" y="77"/>
                    <a:pt x="48" y="77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89" y="97"/>
                    <a:pt x="47" y="121"/>
                    <a:pt x="26" y="156"/>
                  </a:cubicBezTo>
                  <a:cubicBezTo>
                    <a:pt x="13" y="177"/>
                    <a:pt x="0" y="208"/>
                    <a:pt x="5" y="232"/>
                  </a:cubicBezTo>
                  <a:cubicBezTo>
                    <a:pt x="22" y="217"/>
                    <a:pt x="67" y="203"/>
                    <a:pt x="100" y="210"/>
                  </a:cubicBezTo>
                  <a:cubicBezTo>
                    <a:pt x="113" y="212"/>
                    <a:pt x="126" y="219"/>
                    <a:pt x="137" y="226"/>
                  </a:cubicBezTo>
                  <a:cubicBezTo>
                    <a:pt x="201" y="265"/>
                    <a:pt x="239" y="188"/>
                    <a:pt x="208" y="154"/>
                  </a:cubicBezTo>
                  <a:cubicBezTo>
                    <a:pt x="208" y="154"/>
                    <a:pt x="191" y="171"/>
                    <a:pt x="151" y="171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459317" y="6308604"/>
              <a:ext cx="291123" cy="237392"/>
            </a:xfrm>
            <a:custGeom>
              <a:avLst/>
              <a:gdLst>
                <a:gd name="T0" fmla="*/ 138591740 w 508"/>
                <a:gd name="T1" fmla="*/ 103243157 h 414"/>
                <a:gd name="T2" fmla="*/ 120857307 w 508"/>
                <a:gd name="T3" fmla="*/ 50306461 h 414"/>
                <a:gd name="T4" fmla="*/ 131695334 w 508"/>
                <a:gd name="T5" fmla="*/ 7233575 h 414"/>
                <a:gd name="T6" fmla="*/ 115931139 w 508"/>
                <a:gd name="T7" fmla="*/ 986266 h 414"/>
                <a:gd name="T8" fmla="*/ 94255656 w 508"/>
                <a:gd name="T9" fmla="*/ 14467150 h 414"/>
                <a:gd name="T10" fmla="*/ 72908546 w 508"/>
                <a:gd name="T11" fmla="*/ 44059152 h 414"/>
                <a:gd name="T12" fmla="*/ 54188993 w 508"/>
                <a:gd name="T13" fmla="*/ 14795714 h 414"/>
                <a:gd name="T14" fmla="*/ 36454560 w 508"/>
                <a:gd name="T15" fmla="*/ 1315404 h 414"/>
                <a:gd name="T16" fmla="*/ 16420942 w 508"/>
                <a:gd name="T17" fmla="*/ 7891277 h 414"/>
                <a:gd name="T18" fmla="*/ 23646294 w 508"/>
                <a:gd name="T19" fmla="*/ 49648759 h 414"/>
                <a:gd name="T20" fmla="*/ 0 w 508"/>
                <a:gd name="T21" fmla="*/ 94365614 h 414"/>
                <a:gd name="T22" fmla="*/ 38424798 w 508"/>
                <a:gd name="T23" fmla="*/ 89762273 h 414"/>
                <a:gd name="T24" fmla="*/ 45978522 w 508"/>
                <a:gd name="T25" fmla="*/ 48333355 h 414"/>
                <a:gd name="T26" fmla="*/ 71266681 w 508"/>
                <a:gd name="T27" fmla="*/ 87132039 h 414"/>
                <a:gd name="T28" fmla="*/ 99838570 w 508"/>
                <a:gd name="T29" fmla="*/ 48333355 h 414"/>
                <a:gd name="T30" fmla="*/ 139249059 w 508"/>
                <a:gd name="T31" fmla="*/ 136123096 h 414"/>
                <a:gd name="T32" fmla="*/ 166835829 w 508"/>
                <a:gd name="T33" fmla="*/ 117381743 h 414"/>
                <a:gd name="T34" fmla="*/ 138591740 w 508"/>
                <a:gd name="T35" fmla="*/ 103243157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8" h="414">
                  <a:moveTo>
                    <a:pt x="422" y="314"/>
                  </a:moveTo>
                  <a:cubicBezTo>
                    <a:pt x="383" y="271"/>
                    <a:pt x="371" y="200"/>
                    <a:pt x="368" y="153"/>
                  </a:cubicBezTo>
                  <a:cubicBezTo>
                    <a:pt x="366" y="113"/>
                    <a:pt x="369" y="42"/>
                    <a:pt x="401" y="22"/>
                  </a:cubicBezTo>
                  <a:cubicBezTo>
                    <a:pt x="390" y="8"/>
                    <a:pt x="369" y="3"/>
                    <a:pt x="353" y="3"/>
                  </a:cubicBezTo>
                  <a:cubicBezTo>
                    <a:pt x="317" y="3"/>
                    <a:pt x="299" y="27"/>
                    <a:pt x="287" y="44"/>
                  </a:cubicBezTo>
                  <a:cubicBezTo>
                    <a:pt x="283" y="50"/>
                    <a:pt x="222" y="134"/>
                    <a:pt x="222" y="134"/>
                  </a:cubicBezTo>
                  <a:cubicBezTo>
                    <a:pt x="222" y="134"/>
                    <a:pt x="171" y="55"/>
                    <a:pt x="165" y="45"/>
                  </a:cubicBezTo>
                  <a:cubicBezTo>
                    <a:pt x="156" y="32"/>
                    <a:pt x="140" y="8"/>
                    <a:pt x="111" y="4"/>
                  </a:cubicBezTo>
                  <a:cubicBezTo>
                    <a:pt x="99" y="2"/>
                    <a:pt x="67" y="0"/>
                    <a:pt x="50" y="24"/>
                  </a:cubicBezTo>
                  <a:cubicBezTo>
                    <a:pt x="79" y="48"/>
                    <a:pt x="79" y="109"/>
                    <a:pt x="72" y="151"/>
                  </a:cubicBezTo>
                  <a:cubicBezTo>
                    <a:pt x="53" y="276"/>
                    <a:pt x="0" y="287"/>
                    <a:pt x="0" y="287"/>
                  </a:cubicBezTo>
                  <a:cubicBezTo>
                    <a:pt x="27" y="361"/>
                    <a:pt x="97" y="332"/>
                    <a:pt x="117" y="273"/>
                  </a:cubicBezTo>
                  <a:cubicBezTo>
                    <a:pt x="130" y="235"/>
                    <a:pt x="138" y="187"/>
                    <a:pt x="140" y="147"/>
                  </a:cubicBezTo>
                  <a:cubicBezTo>
                    <a:pt x="217" y="265"/>
                    <a:pt x="217" y="265"/>
                    <a:pt x="217" y="265"/>
                  </a:cubicBezTo>
                  <a:cubicBezTo>
                    <a:pt x="217" y="265"/>
                    <a:pt x="304" y="147"/>
                    <a:pt x="304" y="147"/>
                  </a:cubicBezTo>
                  <a:cubicBezTo>
                    <a:pt x="290" y="355"/>
                    <a:pt x="361" y="414"/>
                    <a:pt x="424" y="414"/>
                  </a:cubicBezTo>
                  <a:cubicBezTo>
                    <a:pt x="486" y="414"/>
                    <a:pt x="508" y="357"/>
                    <a:pt x="508" y="357"/>
                  </a:cubicBezTo>
                  <a:cubicBezTo>
                    <a:pt x="474" y="355"/>
                    <a:pt x="444" y="338"/>
                    <a:pt x="422" y="314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807752" y="6516689"/>
              <a:ext cx="27028" cy="88900"/>
            </a:xfrm>
            <a:custGeom>
              <a:avLst/>
              <a:gdLst>
                <a:gd name="T0" fmla="*/ 2976530 w 47"/>
                <a:gd name="T1" fmla="*/ 5921314 h 155"/>
                <a:gd name="T2" fmla="*/ 3637854 w 47"/>
                <a:gd name="T3" fmla="*/ 9210614 h 155"/>
                <a:gd name="T4" fmla="*/ 3637854 w 47"/>
                <a:gd name="T5" fmla="*/ 45396355 h 155"/>
                <a:gd name="T6" fmla="*/ 9259678 w 47"/>
                <a:gd name="T7" fmla="*/ 50988452 h 155"/>
                <a:gd name="T8" fmla="*/ 15542825 w 47"/>
                <a:gd name="T9" fmla="*/ 45396355 h 155"/>
                <a:gd name="T10" fmla="*/ 15542825 w 47"/>
                <a:gd name="T11" fmla="*/ 12829130 h 155"/>
                <a:gd name="T12" fmla="*/ 14220178 w 47"/>
                <a:gd name="T13" fmla="*/ 4934237 h 155"/>
                <a:gd name="T14" fmla="*/ 5621824 w 47"/>
                <a:gd name="T15" fmla="*/ 0 h 155"/>
                <a:gd name="T16" fmla="*/ 0 w 47"/>
                <a:gd name="T17" fmla="*/ 2960657 h 155"/>
                <a:gd name="T18" fmla="*/ 2976530 w 47"/>
                <a:gd name="T19" fmla="*/ 5921314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55">
                  <a:moveTo>
                    <a:pt x="9" y="18"/>
                  </a:moveTo>
                  <a:cubicBezTo>
                    <a:pt x="10" y="22"/>
                    <a:pt x="10" y="25"/>
                    <a:pt x="11" y="28"/>
                  </a:cubicBezTo>
                  <a:cubicBezTo>
                    <a:pt x="11" y="28"/>
                    <a:pt x="10" y="136"/>
                    <a:pt x="11" y="138"/>
                  </a:cubicBezTo>
                  <a:cubicBezTo>
                    <a:pt x="11" y="147"/>
                    <a:pt x="19" y="154"/>
                    <a:pt x="28" y="155"/>
                  </a:cubicBezTo>
                  <a:cubicBezTo>
                    <a:pt x="37" y="155"/>
                    <a:pt x="46" y="147"/>
                    <a:pt x="47" y="138"/>
                  </a:cubicBezTo>
                  <a:cubicBezTo>
                    <a:pt x="47" y="137"/>
                    <a:pt x="47" y="39"/>
                    <a:pt x="47" y="39"/>
                  </a:cubicBezTo>
                  <a:cubicBezTo>
                    <a:pt x="46" y="31"/>
                    <a:pt x="47" y="23"/>
                    <a:pt x="43" y="15"/>
                  </a:cubicBezTo>
                  <a:cubicBezTo>
                    <a:pt x="39" y="7"/>
                    <a:pt x="29" y="0"/>
                    <a:pt x="17" y="0"/>
                  </a:cubicBezTo>
                  <a:cubicBezTo>
                    <a:pt x="6" y="0"/>
                    <a:pt x="0" y="9"/>
                    <a:pt x="0" y="9"/>
                  </a:cubicBezTo>
                  <a:cubicBezTo>
                    <a:pt x="0" y="9"/>
                    <a:pt x="6" y="11"/>
                    <a:pt x="9" y="18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1445683" y="6516689"/>
              <a:ext cx="27028" cy="88900"/>
            </a:xfrm>
            <a:custGeom>
              <a:avLst/>
              <a:gdLst>
                <a:gd name="T0" fmla="*/ 12566295 w 47"/>
                <a:gd name="T1" fmla="*/ 45067138 h 155"/>
                <a:gd name="T2" fmla="*/ 12235633 w 47"/>
                <a:gd name="T3" fmla="*/ 42106481 h 155"/>
                <a:gd name="T4" fmla="*/ 12235633 w 47"/>
                <a:gd name="T5" fmla="*/ 5592097 h 155"/>
                <a:gd name="T6" fmla="*/ 6613809 w 47"/>
                <a:gd name="T7" fmla="*/ 0 h 155"/>
                <a:gd name="T8" fmla="*/ 330662 w 47"/>
                <a:gd name="T9" fmla="*/ 5592097 h 155"/>
                <a:gd name="T10" fmla="*/ 330662 w 47"/>
                <a:gd name="T11" fmla="*/ 38159321 h 155"/>
                <a:gd name="T12" fmla="*/ 1322647 w 47"/>
                <a:gd name="T13" fmla="*/ 46054215 h 155"/>
                <a:gd name="T14" fmla="*/ 9921001 w 47"/>
                <a:gd name="T15" fmla="*/ 50988452 h 155"/>
                <a:gd name="T16" fmla="*/ 15542825 w 47"/>
                <a:gd name="T17" fmla="*/ 48027795 h 155"/>
                <a:gd name="T18" fmla="*/ 12566295 w 47"/>
                <a:gd name="T19" fmla="*/ 45067138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55">
                  <a:moveTo>
                    <a:pt x="38" y="137"/>
                  </a:moveTo>
                  <a:cubicBezTo>
                    <a:pt x="37" y="134"/>
                    <a:pt x="37" y="131"/>
                    <a:pt x="37" y="128"/>
                  </a:cubicBezTo>
                  <a:cubicBezTo>
                    <a:pt x="37" y="127"/>
                    <a:pt x="37" y="19"/>
                    <a:pt x="37" y="17"/>
                  </a:cubicBezTo>
                  <a:cubicBezTo>
                    <a:pt x="37" y="8"/>
                    <a:pt x="28" y="1"/>
                    <a:pt x="20" y="0"/>
                  </a:cubicBezTo>
                  <a:cubicBezTo>
                    <a:pt x="10" y="0"/>
                    <a:pt x="1" y="8"/>
                    <a:pt x="1" y="17"/>
                  </a:cubicBezTo>
                  <a:cubicBezTo>
                    <a:pt x="1" y="19"/>
                    <a:pt x="1" y="116"/>
                    <a:pt x="1" y="116"/>
                  </a:cubicBezTo>
                  <a:cubicBezTo>
                    <a:pt x="1" y="124"/>
                    <a:pt x="0" y="133"/>
                    <a:pt x="4" y="140"/>
                  </a:cubicBezTo>
                  <a:cubicBezTo>
                    <a:pt x="8" y="148"/>
                    <a:pt x="18" y="155"/>
                    <a:pt x="30" y="155"/>
                  </a:cubicBezTo>
                  <a:cubicBezTo>
                    <a:pt x="41" y="155"/>
                    <a:pt x="47" y="146"/>
                    <a:pt x="47" y="146"/>
                  </a:cubicBezTo>
                  <a:cubicBezTo>
                    <a:pt x="47" y="146"/>
                    <a:pt x="41" y="144"/>
                    <a:pt x="38" y="137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1054263" y="6545997"/>
              <a:ext cx="54382" cy="59592"/>
            </a:xfrm>
            <a:custGeom>
              <a:avLst/>
              <a:gdLst>
                <a:gd name="T0" fmla="*/ 22610891 w 95"/>
                <a:gd name="T1" fmla="*/ 1641645 h 104"/>
                <a:gd name="T2" fmla="*/ 11796887 w 95"/>
                <a:gd name="T3" fmla="*/ 8536554 h 104"/>
                <a:gd name="T4" fmla="*/ 11796887 w 95"/>
                <a:gd name="T5" fmla="*/ 8536554 h 104"/>
                <a:gd name="T6" fmla="*/ 11796887 w 95"/>
                <a:gd name="T7" fmla="*/ 5581593 h 104"/>
                <a:gd name="T8" fmla="*/ 6225880 w 95"/>
                <a:gd name="T9" fmla="*/ 328329 h 104"/>
                <a:gd name="T10" fmla="*/ 0 w 95"/>
                <a:gd name="T11" fmla="*/ 5581593 h 104"/>
                <a:gd name="T12" fmla="*/ 0 w 95"/>
                <a:gd name="T13" fmla="*/ 28564623 h 104"/>
                <a:gd name="T14" fmla="*/ 5898443 w 95"/>
                <a:gd name="T15" fmla="*/ 34146216 h 104"/>
                <a:gd name="T16" fmla="*/ 11796887 w 95"/>
                <a:gd name="T17" fmla="*/ 28564623 h 104"/>
                <a:gd name="T18" fmla="*/ 11796887 w 95"/>
                <a:gd name="T19" fmla="*/ 14774805 h 104"/>
                <a:gd name="T20" fmla="*/ 11796887 w 95"/>
                <a:gd name="T21" fmla="*/ 14774805 h 104"/>
                <a:gd name="T22" fmla="*/ 15728992 w 95"/>
                <a:gd name="T23" fmla="*/ 9849870 h 104"/>
                <a:gd name="T24" fmla="*/ 18678213 w 95"/>
                <a:gd name="T25" fmla="*/ 12804831 h 104"/>
                <a:gd name="T26" fmla="*/ 18678213 w 95"/>
                <a:gd name="T27" fmla="*/ 28564623 h 104"/>
                <a:gd name="T28" fmla="*/ 24249220 w 95"/>
                <a:gd name="T29" fmla="*/ 34146216 h 104"/>
                <a:gd name="T30" fmla="*/ 30475100 w 95"/>
                <a:gd name="T31" fmla="*/ 28564623 h 104"/>
                <a:gd name="T32" fmla="*/ 30475100 w 95"/>
                <a:gd name="T33" fmla="*/ 20356398 h 104"/>
                <a:gd name="T34" fmla="*/ 22610891 w 95"/>
                <a:gd name="T35" fmla="*/ 1641645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5" h="104">
                  <a:moveTo>
                    <a:pt x="69" y="5"/>
                  </a:moveTo>
                  <a:cubicBezTo>
                    <a:pt x="51" y="5"/>
                    <a:pt x="40" y="21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1"/>
                    <a:pt x="36" y="17"/>
                    <a:pt x="36" y="17"/>
                  </a:cubicBezTo>
                  <a:cubicBezTo>
                    <a:pt x="36" y="8"/>
                    <a:pt x="28" y="1"/>
                    <a:pt x="19" y="1"/>
                  </a:cubicBezTo>
                  <a:cubicBezTo>
                    <a:pt x="10" y="0"/>
                    <a:pt x="1" y="7"/>
                    <a:pt x="0" y="17"/>
                  </a:cubicBezTo>
                  <a:cubicBezTo>
                    <a:pt x="0" y="18"/>
                    <a:pt x="0" y="86"/>
                    <a:pt x="0" y="87"/>
                  </a:cubicBezTo>
                  <a:cubicBezTo>
                    <a:pt x="1" y="96"/>
                    <a:pt x="9" y="103"/>
                    <a:pt x="18" y="104"/>
                  </a:cubicBezTo>
                  <a:cubicBezTo>
                    <a:pt x="27" y="104"/>
                    <a:pt x="36" y="96"/>
                    <a:pt x="36" y="87"/>
                  </a:cubicBezTo>
                  <a:cubicBezTo>
                    <a:pt x="36" y="86"/>
                    <a:pt x="36" y="64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8" y="37"/>
                    <a:pt x="42" y="30"/>
                    <a:pt x="48" y="30"/>
                  </a:cubicBezTo>
                  <a:cubicBezTo>
                    <a:pt x="56" y="30"/>
                    <a:pt x="57" y="39"/>
                    <a:pt x="57" y="39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96"/>
                    <a:pt x="65" y="103"/>
                    <a:pt x="74" y="104"/>
                  </a:cubicBezTo>
                  <a:cubicBezTo>
                    <a:pt x="83" y="104"/>
                    <a:pt x="92" y="96"/>
                    <a:pt x="93" y="87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36"/>
                    <a:pt x="95" y="5"/>
                    <a:pt x="69" y="5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1318357" y="6545997"/>
              <a:ext cx="54382" cy="59592"/>
            </a:xfrm>
            <a:custGeom>
              <a:avLst/>
              <a:gdLst>
                <a:gd name="T0" fmla="*/ 22610891 w 95"/>
                <a:gd name="T1" fmla="*/ 1641645 h 104"/>
                <a:gd name="T2" fmla="*/ 11796887 w 95"/>
                <a:gd name="T3" fmla="*/ 8536554 h 104"/>
                <a:gd name="T4" fmla="*/ 11796887 w 95"/>
                <a:gd name="T5" fmla="*/ 8536554 h 104"/>
                <a:gd name="T6" fmla="*/ 11796887 w 95"/>
                <a:gd name="T7" fmla="*/ 5581593 h 104"/>
                <a:gd name="T8" fmla="*/ 5898443 w 95"/>
                <a:gd name="T9" fmla="*/ 328329 h 104"/>
                <a:gd name="T10" fmla="*/ 0 w 95"/>
                <a:gd name="T11" fmla="*/ 5581593 h 104"/>
                <a:gd name="T12" fmla="*/ 0 w 95"/>
                <a:gd name="T13" fmla="*/ 28564623 h 104"/>
                <a:gd name="T14" fmla="*/ 5571007 w 95"/>
                <a:gd name="T15" fmla="*/ 34146216 h 104"/>
                <a:gd name="T16" fmla="*/ 11796887 w 95"/>
                <a:gd name="T17" fmla="*/ 28564623 h 104"/>
                <a:gd name="T18" fmla="*/ 11796887 w 95"/>
                <a:gd name="T19" fmla="*/ 14774805 h 104"/>
                <a:gd name="T20" fmla="*/ 11796887 w 95"/>
                <a:gd name="T21" fmla="*/ 14774805 h 104"/>
                <a:gd name="T22" fmla="*/ 15728992 w 95"/>
                <a:gd name="T23" fmla="*/ 9849870 h 104"/>
                <a:gd name="T24" fmla="*/ 18350777 w 95"/>
                <a:gd name="T25" fmla="*/ 12804831 h 104"/>
                <a:gd name="T26" fmla="*/ 18350777 w 95"/>
                <a:gd name="T27" fmla="*/ 28564623 h 104"/>
                <a:gd name="T28" fmla="*/ 24249220 w 95"/>
                <a:gd name="T29" fmla="*/ 34146216 h 104"/>
                <a:gd name="T30" fmla="*/ 30147663 w 95"/>
                <a:gd name="T31" fmla="*/ 28564623 h 104"/>
                <a:gd name="T32" fmla="*/ 30147663 w 95"/>
                <a:gd name="T33" fmla="*/ 20356398 h 104"/>
                <a:gd name="T34" fmla="*/ 22610891 w 95"/>
                <a:gd name="T35" fmla="*/ 1641645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5" h="104">
                  <a:moveTo>
                    <a:pt x="69" y="5"/>
                  </a:moveTo>
                  <a:cubicBezTo>
                    <a:pt x="50" y="5"/>
                    <a:pt x="39" y="21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1"/>
                    <a:pt x="36" y="17"/>
                    <a:pt x="36" y="17"/>
                  </a:cubicBezTo>
                  <a:cubicBezTo>
                    <a:pt x="35" y="8"/>
                    <a:pt x="27" y="1"/>
                    <a:pt x="18" y="1"/>
                  </a:cubicBezTo>
                  <a:cubicBezTo>
                    <a:pt x="9" y="0"/>
                    <a:pt x="0" y="7"/>
                    <a:pt x="0" y="17"/>
                  </a:cubicBezTo>
                  <a:cubicBezTo>
                    <a:pt x="0" y="18"/>
                    <a:pt x="0" y="86"/>
                    <a:pt x="0" y="87"/>
                  </a:cubicBezTo>
                  <a:cubicBezTo>
                    <a:pt x="0" y="96"/>
                    <a:pt x="8" y="103"/>
                    <a:pt x="17" y="104"/>
                  </a:cubicBezTo>
                  <a:cubicBezTo>
                    <a:pt x="26" y="104"/>
                    <a:pt x="35" y="96"/>
                    <a:pt x="36" y="87"/>
                  </a:cubicBezTo>
                  <a:cubicBezTo>
                    <a:pt x="36" y="86"/>
                    <a:pt x="36" y="64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37"/>
                    <a:pt x="42" y="30"/>
                    <a:pt x="48" y="30"/>
                  </a:cubicBezTo>
                  <a:cubicBezTo>
                    <a:pt x="56" y="30"/>
                    <a:pt x="56" y="39"/>
                    <a:pt x="56" y="3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96"/>
                    <a:pt x="65" y="103"/>
                    <a:pt x="74" y="104"/>
                  </a:cubicBezTo>
                  <a:cubicBezTo>
                    <a:pt x="83" y="104"/>
                    <a:pt x="92" y="96"/>
                    <a:pt x="92" y="87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36"/>
                    <a:pt x="95" y="5"/>
                    <a:pt x="69" y="5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844875" y="6545997"/>
              <a:ext cx="54708" cy="59592"/>
            </a:xfrm>
            <a:custGeom>
              <a:avLst/>
              <a:gdLst>
                <a:gd name="T0" fmla="*/ 22882341 w 95"/>
                <a:gd name="T1" fmla="*/ 1641645 h 104"/>
                <a:gd name="T2" fmla="*/ 11938437 w 95"/>
                <a:gd name="T3" fmla="*/ 8536554 h 104"/>
                <a:gd name="T4" fmla="*/ 11938437 w 95"/>
                <a:gd name="T5" fmla="*/ 8536554 h 104"/>
                <a:gd name="T6" fmla="*/ 11938437 w 95"/>
                <a:gd name="T7" fmla="*/ 5581593 h 104"/>
                <a:gd name="T8" fmla="*/ 5969507 w 95"/>
                <a:gd name="T9" fmla="*/ 328329 h 104"/>
                <a:gd name="T10" fmla="*/ 0 w 95"/>
                <a:gd name="T11" fmla="*/ 5581593 h 104"/>
                <a:gd name="T12" fmla="*/ 0 w 95"/>
                <a:gd name="T13" fmla="*/ 28564623 h 104"/>
                <a:gd name="T14" fmla="*/ 5637803 w 95"/>
                <a:gd name="T15" fmla="*/ 34146216 h 104"/>
                <a:gd name="T16" fmla="*/ 11938437 w 95"/>
                <a:gd name="T17" fmla="*/ 28564623 h 104"/>
                <a:gd name="T18" fmla="*/ 11938437 w 95"/>
                <a:gd name="T19" fmla="*/ 14774805 h 104"/>
                <a:gd name="T20" fmla="*/ 11938437 w 95"/>
                <a:gd name="T21" fmla="*/ 14774805 h 104"/>
                <a:gd name="T22" fmla="*/ 15918300 w 95"/>
                <a:gd name="T23" fmla="*/ 9849870 h 104"/>
                <a:gd name="T24" fmla="*/ 18571350 w 95"/>
                <a:gd name="T25" fmla="*/ 12804831 h 104"/>
                <a:gd name="T26" fmla="*/ 18571350 w 95"/>
                <a:gd name="T27" fmla="*/ 28564623 h 104"/>
                <a:gd name="T28" fmla="*/ 24209154 w 95"/>
                <a:gd name="T29" fmla="*/ 34146216 h 104"/>
                <a:gd name="T30" fmla="*/ 30509788 w 95"/>
                <a:gd name="T31" fmla="*/ 28564623 h 104"/>
                <a:gd name="T32" fmla="*/ 30509788 w 95"/>
                <a:gd name="T33" fmla="*/ 20356398 h 104"/>
                <a:gd name="T34" fmla="*/ 22882341 w 95"/>
                <a:gd name="T35" fmla="*/ 1641645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5" h="104">
                  <a:moveTo>
                    <a:pt x="69" y="5"/>
                  </a:moveTo>
                  <a:cubicBezTo>
                    <a:pt x="50" y="5"/>
                    <a:pt x="39" y="21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1"/>
                    <a:pt x="36" y="17"/>
                    <a:pt x="36" y="17"/>
                  </a:cubicBezTo>
                  <a:cubicBezTo>
                    <a:pt x="35" y="8"/>
                    <a:pt x="27" y="1"/>
                    <a:pt x="18" y="1"/>
                  </a:cubicBezTo>
                  <a:cubicBezTo>
                    <a:pt x="9" y="0"/>
                    <a:pt x="0" y="7"/>
                    <a:pt x="0" y="17"/>
                  </a:cubicBezTo>
                  <a:cubicBezTo>
                    <a:pt x="0" y="18"/>
                    <a:pt x="0" y="86"/>
                    <a:pt x="0" y="87"/>
                  </a:cubicBezTo>
                  <a:cubicBezTo>
                    <a:pt x="0" y="96"/>
                    <a:pt x="8" y="103"/>
                    <a:pt x="17" y="104"/>
                  </a:cubicBezTo>
                  <a:cubicBezTo>
                    <a:pt x="26" y="104"/>
                    <a:pt x="35" y="96"/>
                    <a:pt x="36" y="87"/>
                  </a:cubicBezTo>
                  <a:cubicBezTo>
                    <a:pt x="36" y="86"/>
                    <a:pt x="36" y="64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37"/>
                    <a:pt x="41" y="30"/>
                    <a:pt x="48" y="30"/>
                  </a:cubicBezTo>
                  <a:cubicBezTo>
                    <a:pt x="56" y="30"/>
                    <a:pt x="56" y="39"/>
                    <a:pt x="56" y="3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96"/>
                    <a:pt x="65" y="103"/>
                    <a:pt x="73" y="104"/>
                  </a:cubicBezTo>
                  <a:cubicBezTo>
                    <a:pt x="83" y="104"/>
                    <a:pt x="92" y="96"/>
                    <a:pt x="92" y="87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36"/>
                    <a:pt x="95" y="5"/>
                    <a:pt x="69" y="5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2" name="Freeform 22"/>
            <p:cNvSpPr>
              <a:spLocks noEditPoints="1"/>
            </p:cNvSpPr>
            <p:nvPr/>
          </p:nvSpPr>
          <p:spPr bwMode="auto">
            <a:xfrm>
              <a:off x="1253555" y="6546648"/>
              <a:ext cx="59267" cy="58290"/>
            </a:xfrm>
            <a:custGeom>
              <a:avLst/>
              <a:gdLst>
                <a:gd name="T0" fmla="*/ 17216776 w 103"/>
                <a:gd name="T1" fmla="*/ 26452802 h 102"/>
                <a:gd name="T2" fmla="*/ 17216776 w 103"/>
                <a:gd name="T3" fmla="*/ 26452802 h 102"/>
                <a:gd name="T4" fmla="*/ 16885916 w 103"/>
                <a:gd name="T5" fmla="*/ 26452802 h 102"/>
                <a:gd name="T6" fmla="*/ 16885916 w 103"/>
                <a:gd name="T7" fmla="*/ 26452802 h 102"/>
                <a:gd name="T8" fmla="*/ 16885916 w 103"/>
                <a:gd name="T9" fmla="*/ 26452802 h 102"/>
                <a:gd name="T10" fmla="*/ 12250431 w 103"/>
                <a:gd name="T11" fmla="*/ 16655510 h 102"/>
                <a:gd name="T12" fmla="*/ 16885916 w 103"/>
                <a:gd name="T13" fmla="*/ 7184528 h 102"/>
                <a:gd name="T14" fmla="*/ 16885916 w 103"/>
                <a:gd name="T15" fmla="*/ 7184528 h 102"/>
                <a:gd name="T16" fmla="*/ 16885916 w 103"/>
                <a:gd name="T17" fmla="*/ 7184528 h 102"/>
                <a:gd name="T18" fmla="*/ 17216776 w 103"/>
                <a:gd name="T19" fmla="*/ 7184528 h 102"/>
                <a:gd name="T20" fmla="*/ 17216776 w 103"/>
                <a:gd name="T21" fmla="*/ 7184528 h 102"/>
                <a:gd name="T22" fmla="*/ 21852261 w 103"/>
                <a:gd name="T23" fmla="*/ 16655510 h 102"/>
                <a:gd name="T24" fmla="*/ 17216776 w 103"/>
                <a:gd name="T25" fmla="*/ 26452802 h 102"/>
                <a:gd name="T26" fmla="*/ 16885916 w 103"/>
                <a:gd name="T27" fmla="*/ 0 h 102"/>
                <a:gd name="T28" fmla="*/ 0 w 103"/>
                <a:gd name="T29" fmla="*/ 16655510 h 102"/>
                <a:gd name="T30" fmla="*/ 16885916 w 103"/>
                <a:gd name="T31" fmla="*/ 33311021 h 102"/>
                <a:gd name="T32" fmla="*/ 34102692 w 103"/>
                <a:gd name="T33" fmla="*/ 16655510 h 102"/>
                <a:gd name="T34" fmla="*/ 16885916 w 103"/>
                <a:gd name="T35" fmla="*/ 0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" h="102">
                  <a:moveTo>
                    <a:pt x="52" y="81"/>
                  </a:move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42" y="80"/>
                    <a:pt x="37" y="69"/>
                    <a:pt x="37" y="51"/>
                  </a:cubicBezTo>
                  <a:cubicBezTo>
                    <a:pt x="37" y="33"/>
                    <a:pt x="43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60" y="22"/>
                    <a:pt x="66" y="33"/>
                    <a:pt x="66" y="51"/>
                  </a:cubicBezTo>
                  <a:cubicBezTo>
                    <a:pt x="66" y="69"/>
                    <a:pt x="61" y="80"/>
                    <a:pt x="52" y="81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80"/>
                    <a:pt x="23" y="102"/>
                    <a:pt x="51" y="102"/>
                  </a:cubicBezTo>
                  <a:cubicBezTo>
                    <a:pt x="80" y="102"/>
                    <a:pt x="103" y="80"/>
                    <a:pt x="103" y="51"/>
                  </a:cubicBezTo>
                  <a:cubicBezTo>
                    <a:pt x="103" y="23"/>
                    <a:pt x="80" y="0"/>
                    <a:pt x="51" y="0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3" name="Freeform 23"/>
            <p:cNvSpPr>
              <a:spLocks noEditPoints="1"/>
            </p:cNvSpPr>
            <p:nvPr/>
          </p:nvSpPr>
          <p:spPr bwMode="auto">
            <a:xfrm>
              <a:off x="1107668" y="6544368"/>
              <a:ext cx="65779" cy="61221"/>
            </a:xfrm>
            <a:custGeom>
              <a:avLst/>
              <a:gdLst>
                <a:gd name="T0" fmla="*/ 19630170 w 115"/>
                <a:gd name="T1" fmla="*/ 26516703 h 107"/>
                <a:gd name="T2" fmla="*/ 19630170 w 115"/>
                <a:gd name="T3" fmla="*/ 26516703 h 107"/>
                <a:gd name="T4" fmla="*/ 19302991 w 115"/>
                <a:gd name="T5" fmla="*/ 26516703 h 107"/>
                <a:gd name="T6" fmla="*/ 19302991 w 115"/>
                <a:gd name="T7" fmla="*/ 26516703 h 107"/>
                <a:gd name="T8" fmla="*/ 19302991 w 115"/>
                <a:gd name="T9" fmla="*/ 26516703 h 107"/>
                <a:gd name="T10" fmla="*/ 14723056 w 115"/>
                <a:gd name="T11" fmla="*/ 18005268 h 107"/>
                <a:gd name="T12" fmla="*/ 19302991 w 115"/>
                <a:gd name="T13" fmla="*/ 9493832 h 107"/>
                <a:gd name="T14" fmla="*/ 19302991 w 115"/>
                <a:gd name="T15" fmla="*/ 9493832 h 107"/>
                <a:gd name="T16" fmla="*/ 19302991 w 115"/>
                <a:gd name="T17" fmla="*/ 9493832 h 107"/>
                <a:gd name="T18" fmla="*/ 19630170 w 115"/>
                <a:gd name="T19" fmla="*/ 9493832 h 107"/>
                <a:gd name="T20" fmla="*/ 19630170 w 115"/>
                <a:gd name="T21" fmla="*/ 9493832 h 107"/>
                <a:gd name="T22" fmla="*/ 24210676 w 115"/>
                <a:gd name="T23" fmla="*/ 18005268 h 107"/>
                <a:gd name="T24" fmla="*/ 19630170 w 115"/>
                <a:gd name="T25" fmla="*/ 26516703 h 107"/>
                <a:gd name="T26" fmla="*/ 37625016 w 115"/>
                <a:gd name="T27" fmla="*/ 6219939 h 107"/>
                <a:gd name="T28" fmla="*/ 31408615 w 115"/>
                <a:gd name="T29" fmla="*/ 327275 h 107"/>
                <a:gd name="T30" fmla="*/ 25192213 w 115"/>
                <a:gd name="T31" fmla="*/ 6219939 h 107"/>
                <a:gd name="T32" fmla="*/ 25192213 w 115"/>
                <a:gd name="T33" fmla="*/ 6874489 h 107"/>
                <a:gd name="T34" fmla="*/ 15050235 w 115"/>
                <a:gd name="T35" fmla="*/ 1309672 h 107"/>
                <a:gd name="T36" fmla="*/ 9815371 w 115"/>
                <a:gd name="T37" fmla="*/ 32736642 h 107"/>
                <a:gd name="T38" fmla="*/ 19957349 w 115"/>
                <a:gd name="T39" fmla="*/ 34373589 h 107"/>
                <a:gd name="T40" fmla="*/ 25519392 w 115"/>
                <a:gd name="T41" fmla="*/ 30445146 h 107"/>
                <a:gd name="T42" fmla="*/ 31081435 w 115"/>
                <a:gd name="T43" fmla="*/ 34700864 h 107"/>
                <a:gd name="T44" fmla="*/ 37625016 w 115"/>
                <a:gd name="T45" fmla="*/ 29135474 h 107"/>
                <a:gd name="T46" fmla="*/ 37625016 w 115"/>
                <a:gd name="T47" fmla="*/ 6219939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107">
                  <a:moveTo>
                    <a:pt x="60" y="81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60" y="81"/>
                    <a:pt x="59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0" y="81"/>
                    <a:pt x="45" y="71"/>
                    <a:pt x="45" y="55"/>
                  </a:cubicBezTo>
                  <a:cubicBezTo>
                    <a:pt x="45" y="39"/>
                    <a:pt x="51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8" y="29"/>
                    <a:pt x="74" y="39"/>
                    <a:pt x="74" y="55"/>
                  </a:cubicBezTo>
                  <a:cubicBezTo>
                    <a:pt x="74" y="71"/>
                    <a:pt x="69" y="81"/>
                    <a:pt x="60" y="81"/>
                  </a:cubicBezTo>
                  <a:moveTo>
                    <a:pt x="115" y="19"/>
                  </a:moveTo>
                  <a:cubicBezTo>
                    <a:pt x="114" y="9"/>
                    <a:pt x="105" y="1"/>
                    <a:pt x="96" y="1"/>
                  </a:cubicBezTo>
                  <a:cubicBezTo>
                    <a:pt x="87" y="0"/>
                    <a:pt x="77" y="9"/>
                    <a:pt x="77" y="19"/>
                  </a:cubicBezTo>
                  <a:cubicBezTo>
                    <a:pt x="77" y="19"/>
                    <a:pt x="77" y="21"/>
                    <a:pt x="77" y="21"/>
                  </a:cubicBezTo>
                  <a:cubicBezTo>
                    <a:pt x="72" y="15"/>
                    <a:pt x="62" y="4"/>
                    <a:pt x="46" y="4"/>
                  </a:cubicBezTo>
                  <a:cubicBezTo>
                    <a:pt x="3" y="4"/>
                    <a:pt x="0" y="81"/>
                    <a:pt x="30" y="100"/>
                  </a:cubicBezTo>
                  <a:cubicBezTo>
                    <a:pt x="38" y="106"/>
                    <a:pt x="51" y="107"/>
                    <a:pt x="61" y="105"/>
                  </a:cubicBezTo>
                  <a:cubicBezTo>
                    <a:pt x="66" y="103"/>
                    <a:pt x="74" y="99"/>
                    <a:pt x="78" y="93"/>
                  </a:cubicBezTo>
                  <a:cubicBezTo>
                    <a:pt x="80" y="100"/>
                    <a:pt x="87" y="106"/>
                    <a:pt x="95" y="106"/>
                  </a:cubicBezTo>
                  <a:cubicBezTo>
                    <a:pt x="105" y="107"/>
                    <a:pt x="114" y="99"/>
                    <a:pt x="115" y="89"/>
                  </a:cubicBezTo>
                  <a:cubicBezTo>
                    <a:pt x="115" y="87"/>
                    <a:pt x="115" y="19"/>
                    <a:pt x="115" y="19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4" name="Freeform 24"/>
            <p:cNvSpPr>
              <a:spLocks noEditPoints="1"/>
            </p:cNvSpPr>
            <p:nvPr/>
          </p:nvSpPr>
          <p:spPr bwMode="auto">
            <a:xfrm>
              <a:off x="1371111" y="6544368"/>
              <a:ext cx="65779" cy="61221"/>
            </a:xfrm>
            <a:custGeom>
              <a:avLst/>
              <a:gdLst>
                <a:gd name="T0" fmla="*/ 19630170 w 115"/>
                <a:gd name="T1" fmla="*/ 26516703 h 107"/>
                <a:gd name="T2" fmla="*/ 19630170 w 115"/>
                <a:gd name="T3" fmla="*/ 26516703 h 107"/>
                <a:gd name="T4" fmla="*/ 19630170 w 115"/>
                <a:gd name="T5" fmla="*/ 26516703 h 107"/>
                <a:gd name="T6" fmla="*/ 19302991 w 115"/>
                <a:gd name="T7" fmla="*/ 26516703 h 107"/>
                <a:gd name="T8" fmla="*/ 19302991 w 115"/>
                <a:gd name="T9" fmla="*/ 26516703 h 107"/>
                <a:gd name="T10" fmla="*/ 14723056 w 115"/>
                <a:gd name="T11" fmla="*/ 18005268 h 107"/>
                <a:gd name="T12" fmla="*/ 19302991 w 115"/>
                <a:gd name="T13" fmla="*/ 9493832 h 107"/>
                <a:gd name="T14" fmla="*/ 19302991 w 115"/>
                <a:gd name="T15" fmla="*/ 9493832 h 107"/>
                <a:gd name="T16" fmla="*/ 19630170 w 115"/>
                <a:gd name="T17" fmla="*/ 9493832 h 107"/>
                <a:gd name="T18" fmla="*/ 19630170 w 115"/>
                <a:gd name="T19" fmla="*/ 9493832 h 107"/>
                <a:gd name="T20" fmla="*/ 19630170 w 115"/>
                <a:gd name="T21" fmla="*/ 9493832 h 107"/>
                <a:gd name="T22" fmla="*/ 24210676 w 115"/>
                <a:gd name="T23" fmla="*/ 18005268 h 107"/>
                <a:gd name="T24" fmla="*/ 19630170 w 115"/>
                <a:gd name="T25" fmla="*/ 26516703 h 107"/>
                <a:gd name="T26" fmla="*/ 37625016 w 115"/>
                <a:gd name="T27" fmla="*/ 6219939 h 107"/>
                <a:gd name="T28" fmla="*/ 31408615 w 115"/>
                <a:gd name="T29" fmla="*/ 327275 h 107"/>
                <a:gd name="T30" fmla="*/ 25192213 w 115"/>
                <a:gd name="T31" fmla="*/ 6219939 h 107"/>
                <a:gd name="T32" fmla="*/ 25192213 w 115"/>
                <a:gd name="T33" fmla="*/ 6874489 h 107"/>
                <a:gd name="T34" fmla="*/ 15050235 w 115"/>
                <a:gd name="T35" fmla="*/ 1309672 h 107"/>
                <a:gd name="T36" fmla="*/ 9815371 w 115"/>
                <a:gd name="T37" fmla="*/ 32736642 h 107"/>
                <a:gd name="T38" fmla="*/ 19957349 w 115"/>
                <a:gd name="T39" fmla="*/ 34373589 h 107"/>
                <a:gd name="T40" fmla="*/ 25519392 w 115"/>
                <a:gd name="T41" fmla="*/ 30445146 h 107"/>
                <a:gd name="T42" fmla="*/ 31081435 w 115"/>
                <a:gd name="T43" fmla="*/ 34700864 h 107"/>
                <a:gd name="T44" fmla="*/ 37625016 w 115"/>
                <a:gd name="T45" fmla="*/ 29135474 h 107"/>
                <a:gd name="T46" fmla="*/ 37625016 w 115"/>
                <a:gd name="T47" fmla="*/ 6219939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107">
                  <a:moveTo>
                    <a:pt x="60" y="81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59" y="81"/>
                    <a:pt x="59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0" y="81"/>
                    <a:pt x="45" y="71"/>
                    <a:pt x="45" y="55"/>
                  </a:cubicBezTo>
                  <a:cubicBezTo>
                    <a:pt x="45" y="39"/>
                    <a:pt x="51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8" y="29"/>
                    <a:pt x="74" y="39"/>
                    <a:pt x="74" y="55"/>
                  </a:cubicBezTo>
                  <a:cubicBezTo>
                    <a:pt x="74" y="71"/>
                    <a:pt x="69" y="81"/>
                    <a:pt x="60" y="81"/>
                  </a:cubicBezTo>
                  <a:moveTo>
                    <a:pt x="115" y="19"/>
                  </a:moveTo>
                  <a:cubicBezTo>
                    <a:pt x="114" y="9"/>
                    <a:pt x="105" y="1"/>
                    <a:pt x="96" y="1"/>
                  </a:cubicBezTo>
                  <a:cubicBezTo>
                    <a:pt x="87" y="0"/>
                    <a:pt x="77" y="9"/>
                    <a:pt x="77" y="19"/>
                  </a:cubicBezTo>
                  <a:cubicBezTo>
                    <a:pt x="77" y="19"/>
                    <a:pt x="77" y="21"/>
                    <a:pt x="77" y="21"/>
                  </a:cubicBezTo>
                  <a:cubicBezTo>
                    <a:pt x="72" y="15"/>
                    <a:pt x="62" y="4"/>
                    <a:pt x="46" y="4"/>
                  </a:cubicBezTo>
                  <a:cubicBezTo>
                    <a:pt x="3" y="4"/>
                    <a:pt x="0" y="81"/>
                    <a:pt x="30" y="100"/>
                  </a:cubicBezTo>
                  <a:cubicBezTo>
                    <a:pt x="38" y="106"/>
                    <a:pt x="51" y="107"/>
                    <a:pt x="61" y="105"/>
                  </a:cubicBezTo>
                  <a:cubicBezTo>
                    <a:pt x="66" y="103"/>
                    <a:pt x="74" y="99"/>
                    <a:pt x="78" y="93"/>
                  </a:cubicBezTo>
                  <a:cubicBezTo>
                    <a:pt x="80" y="100"/>
                    <a:pt x="87" y="106"/>
                    <a:pt x="95" y="106"/>
                  </a:cubicBezTo>
                  <a:cubicBezTo>
                    <a:pt x="105" y="107"/>
                    <a:pt x="114" y="99"/>
                    <a:pt x="115" y="89"/>
                  </a:cubicBezTo>
                  <a:cubicBezTo>
                    <a:pt x="115" y="87"/>
                    <a:pt x="115" y="19"/>
                    <a:pt x="115" y="19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1226852" y="6550556"/>
              <a:ext cx="20515" cy="54382"/>
            </a:xfrm>
            <a:custGeom>
              <a:avLst/>
              <a:gdLst>
                <a:gd name="T0" fmla="*/ 11690701 w 36"/>
                <a:gd name="T1" fmla="*/ 5571007 h 95"/>
                <a:gd name="T2" fmla="*/ 6169886 w 36"/>
                <a:gd name="T3" fmla="*/ 327437 h 95"/>
                <a:gd name="T4" fmla="*/ 5845635 w 36"/>
                <a:gd name="T5" fmla="*/ 0 h 95"/>
                <a:gd name="T6" fmla="*/ 0 w 36"/>
                <a:gd name="T7" fmla="*/ 5242997 h 95"/>
                <a:gd name="T8" fmla="*/ 0 w 36"/>
                <a:gd name="T9" fmla="*/ 16057001 h 95"/>
                <a:gd name="T10" fmla="*/ 0 w 36"/>
                <a:gd name="T11" fmla="*/ 16057001 h 95"/>
                <a:gd name="T12" fmla="*/ 0 w 36"/>
                <a:gd name="T13" fmla="*/ 25887549 h 95"/>
                <a:gd name="T14" fmla="*/ 5195994 w 36"/>
                <a:gd name="T15" fmla="*/ 31130547 h 95"/>
                <a:gd name="T16" fmla="*/ 5520814 w 36"/>
                <a:gd name="T17" fmla="*/ 31130547 h 95"/>
                <a:gd name="T18" fmla="*/ 11690701 w 36"/>
                <a:gd name="T19" fmla="*/ 26214986 h 95"/>
                <a:gd name="T20" fmla="*/ 11690701 w 36"/>
                <a:gd name="T21" fmla="*/ 17039884 h 95"/>
                <a:gd name="T22" fmla="*/ 11690701 w 36"/>
                <a:gd name="T23" fmla="*/ 17039884 h 95"/>
                <a:gd name="T24" fmla="*/ 11690701 w 36"/>
                <a:gd name="T25" fmla="*/ 5571007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95">
                  <a:moveTo>
                    <a:pt x="36" y="17"/>
                  </a:moveTo>
                  <a:cubicBezTo>
                    <a:pt x="35" y="8"/>
                    <a:pt x="28" y="1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0" y="0"/>
                    <a:pt x="0" y="7"/>
                    <a:pt x="0" y="1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78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" y="95"/>
                    <a:pt x="17" y="95"/>
                    <a:pt x="17" y="95"/>
                  </a:cubicBezTo>
                  <a:cubicBezTo>
                    <a:pt x="26" y="95"/>
                    <a:pt x="36" y="89"/>
                    <a:pt x="36" y="8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5" y="42"/>
                    <a:pt x="36" y="17"/>
                    <a:pt x="36" y="17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6" name="Oval 26"/>
            <p:cNvSpPr>
              <a:spLocks noChangeArrowheads="1"/>
            </p:cNvSpPr>
            <p:nvPr/>
          </p:nvSpPr>
          <p:spPr bwMode="auto">
            <a:xfrm>
              <a:off x="1226852" y="6524179"/>
              <a:ext cx="19864" cy="20515"/>
            </a:xfrm>
            <a:prstGeom prst="ellipse">
              <a:avLst/>
            </a:pr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1003788" y="6545997"/>
              <a:ext cx="50474" cy="59592"/>
            </a:xfrm>
            <a:custGeom>
              <a:avLst/>
              <a:gdLst>
                <a:gd name="T0" fmla="*/ 19738775 w 88"/>
                <a:gd name="T1" fmla="*/ 1313316 h 104"/>
                <a:gd name="T2" fmla="*/ 11843036 w 88"/>
                <a:gd name="T3" fmla="*/ 7551567 h 104"/>
                <a:gd name="T4" fmla="*/ 11843036 w 88"/>
                <a:gd name="T5" fmla="*/ 5909922 h 104"/>
                <a:gd name="T6" fmla="*/ 6250746 w 88"/>
                <a:gd name="T7" fmla="*/ 328329 h 104"/>
                <a:gd name="T8" fmla="*/ 0 w 88"/>
                <a:gd name="T9" fmla="*/ 5909922 h 104"/>
                <a:gd name="T10" fmla="*/ 0 w 88"/>
                <a:gd name="T11" fmla="*/ 14446476 h 104"/>
                <a:gd name="T12" fmla="*/ 0 w 88"/>
                <a:gd name="T13" fmla="*/ 28564623 h 104"/>
                <a:gd name="T14" fmla="*/ 0 w 88"/>
                <a:gd name="T15" fmla="*/ 28564623 h 104"/>
                <a:gd name="T16" fmla="*/ 5921518 w 88"/>
                <a:gd name="T17" fmla="*/ 34146216 h 104"/>
                <a:gd name="T18" fmla="*/ 11843036 w 88"/>
                <a:gd name="T19" fmla="*/ 28564623 h 104"/>
                <a:gd name="T20" fmla="*/ 11843036 w 88"/>
                <a:gd name="T21" fmla="*/ 28564623 h 104"/>
                <a:gd name="T22" fmla="*/ 11843036 w 88"/>
                <a:gd name="T23" fmla="*/ 14118147 h 104"/>
                <a:gd name="T24" fmla="*/ 14804368 w 88"/>
                <a:gd name="T25" fmla="*/ 9521541 h 104"/>
                <a:gd name="T26" fmla="*/ 20068004 w 88"/>
                <a:gd name="T27" fmla="*/ 15431463 h 104"/>
                <a:gd name="T28" fmla="*/ 19738775 w 88"/>
                <a:gd name="T29" fmla="*/ 1313316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04">
                  <a:moveTo>
                    <a:pt x="60" y="4"/>
                  </a:moveTo>
                  <a:cubicBezTo>
                    <a:pt x="49" y="5"/>
                    <a:pt x="44" y="13"/>
                    <a:pt x="36" y="23"/>
                  </a:cubicBezTo>
                  <a:cubicBezTo>
                    <a:pt x="36" y="23"/>
                    <a:pt x="36" y="18"/>
                    <a:pt x="36" y="18"/>
                  </a:cubicBezTo>
                  <a:cubicBezTo>
                    <a:pt x="36" y="9"/>
                    <a:pt x="28" y="1"/>
                    <a:pt x="19" y="1"/>
                  </a:cubicBezTo>
                  <a:cubicBezTo>
                    <a:pt x="10" y="0"/>
                    <a:pt x="1" y="8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96"/>
                    <a:pt x="9" y="103"/>
                    <a:pt x="18" y="104"/>
                  </a:cubicBezTo>
                  <a:cubicBezTo>
                    <a:pt x="27" y="104"/>
                    <a:pt x="36" y="9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37"/>
                    <a:pt x="40" y="29"/>
                    <a:pt x="45" y="29"/>
                  </a:cubicBezTo>
                  <a:cubicBezTo>
                    <a:pt x="52" y="29"/>
                    <a:pt x="45" y="47"/>
                    <a:pt x="61" y="47"/>
                  </a:cubicBezTo>
                  <a:cubicBezTo>
                    <a:pt x="85" y="47"/>
                    <a:pt x="88" y="3"/>
                    <a:pt x="60" y="4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8" name="Freeform 28"/>
            <p:cNvSpPr>
              <a:spLocks noEditPoints="1"/>
            </p:cNvSpPr>
            <p:nvPr/>
          </p:nvSpPr>
          <p:spPr bwMode="auto">
            <a:xfrm>
              <a:off x="944196" y="6546648"/>
              <a:ext cx="54382" cy="58290"/>
            </a:xfrm>
            <a:custGeom>
              <a:avLst/>
              <a:gdLst>
                <a:gd name="T0" fmla="*/ 11468878 w 95"/>
                <a:gd name="T1" fmla="*/ 14695938 h 102"/>
                <a:gd name="T2" fmla="*/ 14746109 w 95"/>
                <a:gd name="T3" fmla="*/ 7184528 h 102"/>
                <a:gd name="T4" fmla="*/ 19661669 w 95"/>
                <a:gd name="T5" fmla="*/ 9797292 h 102"/>
                <a:gd name="T6" fmla="*/ 15728992 w 95"/>
                <a:gd name="T7" fmla="*/ 14695938 h 102"/>
                <a:gd name="T8" fmla="*/ 11468878 w 95"/>
                <a:gd name="T9" fmla="*/ 14695938 h 102"/>
                <a:gd name="T10" fmla="*/ 29492217 w 95"/>
                <a:gd name="T11" fmla="*/ 23186848 h 102"/>
                <a:gd name="T12" fmla="*/ 20644552 w 95"/>
                <a:gd name="T13" fmla="*/ 25473301 h 102"/>
                <a:gd name="T14" fmla="*/ 12124324 w 95"/>
                <a:gd name="T15" fmla="*/ 20247774 h 102"/>
                <a:gd name="T16" fmla="*/ 31130547 w 95"/>
                <a:gd name="T17" fmla="*/ 11103674 h 102"/>
                <a:gd name="T18" fmla="*/ 16057001 w 95"/>
                <a:gd name="T19" fmla="*/ 0 h 102"/>
                <a:gd name="T20" fmla="*/ 0 w 95"/>
                <a:gd name="T21" fmla="*/ 16981820 h 102"/>
                <a:gd name="T22" fmla="*/ 16057001 w 95"/>
                <a:gd name="T23" fmla="*/ 33311021 h 102"/>
                <a:gd name="T24" fmla="*/ 29492217 w 95"/>
                <a:gd name="T25" fmla="*/ 23186848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102">
                  <a:moveTo>
                    <a:pt x="35" y="45"/>
                  </a:moveTo>
                  <a:cubicBezTo>
                    <a:pt x="36" y="37"/>
                    <a:pt x="38" y="27"/>
                    <a:pt x="45" y="22"/>
                  </a:cubicBezTo>
                  <a:cubicBezTo>
                    <a:pt x="51" y="18"/>
                    <a:pt x="60" y="23"/>
                    <a:pt x="60" y="30"/>
                  </a:cubicBezTo>
                  <a:cubicBezTo>
                    <a:pt x="60" y="38"/>
                    <a:pt x="55" y="44"/>
                    <a:pt x="48" y="45"/>
                  </a:cubicBezTo>
                  <a:cubicBezTo>
                    <a:pt x="47" y="45"/>
                    <a:pt x="35" y="46"/>
                    <a:pt x="35" y="45"/>
                  </a:cubicBezTo>
                  <a:moveTo>
                    <a:pt x="90" y="71"/>
                  </a:moveTo>
                  <a:cubicBezTo>
                    <a:pt x="90" y="71"/>
                    <a:pt x="85" y="78"/>
                    <a:pt x="63" y="78"/>
                  </a:cubicBezTo>
                  <a:cubicBezTo>
                    <a:pt x="42" y="78"/>
                    <a:pt x="37" y="62"/>
                    <a:pt x="37" y="62"/>
                  </a:cubicBezTo>
                  <a:cubicBezTo>
                    <a:pt x="68" y="62"/>
                    <a:pt x="95" y="59"/>
                    <a:pt x="95" y="34"/>
                  </a:cubicBezTo>
                  <a:cubicBezTo>
                    <a:pt x="95" y="9"/>
                    <a:pt x="66" y="0"/>
                    <a:pt x="49" y="0"/>
                  </a:cubicBezTo>
                  <a:cubicBezTo>
                    <a:pt x="21" y="0"/>
                    <a:pt x="0" y="23"/>
                    <a:pt x="0" y="52"/>
                  </a:cubicBezTo>
                  <a:cubicBezTo>
                    <a:pt x="0" y="86"/>
                    <a:pt x="27" y="102"/>
                    <a:pt x="49" y="102"/>
                  </a:cubicBezTo>
                  <a:cubicBezTo>
                    <a:pt x="88" y="102"/>
                    <a:pt x="90" y="71"/>
                    <a:pt x="90" y="71"/>
                  </a:cubicBezTo>
                  <a:close/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02188" y="6533297"/>
              <a:ext cx="40705" cy="71641"/>
            </a:xfrm>
            <a:custGeom>
              <a:avLst/>
              <a:gdLst>
                <a:gd name="T0" fmla="*/ 23336578 w 71"/>
                <a:gd name="T1" fmla="*/ 34818672 h 125"/>
                <a:gd name="T2" fmla="*/ 14462315 w 71"/>
                <a:gd name="T3" fmla="*/ 41059463 h 125"/>
                <a:gd name="T4" fmla="*/ 3944372 w 71"/>
                <a:gd name="T5" fmla="*/ 31205100 h 125"/>
                <a:gd name="T6" fmla="*/ 3944372 w 71"/>
                <a:gd name="T7" fmla="*/ 15109947 h 125"/>
                <a:gd name="T8" fmla="*/ 2300692 w 71"/>
                <a:gd name="T9" fmla="*/ 15109947 h 125"/>
                <a:gd name="T10" fmla="*/ 0 w 71"/>
                <a:gd name="T11" fmla="*/ 12482155 h 125"/>
                <a:gd name="T12" fmla="*/ 2300692 w 71"/>
                <a:gd name="T13" fmla="*/ 9854363 h 125"/>
                <a:gd name="T14" fmla="*/ 3944372 w 71"/>
                <a:gd name="T15" fmla="*/ 9854363 h 125"/>
                <a:gd name="T16" fmla="*/ 3944372 w 71"/>
                <a:gd name="T17" fmla="*/ 5583986 h 125"/>
                <a:gd name="T18" fmla="*/ 9860356 w 71"/>
                <a:gd name="T19" fmla="*/ 0 h 125"/>
                <a:gd name="T20" fmla="*/ 15776914 w 71"/>
                <a:gd name="T21" fmla="*/ 5583986 h 125"/>
                <a:gd name="T22" fmla="*/ 15776914 w 71"/>
                <a:gd name="T23" fmla="*/ 5583986 h 125"/>
                <a:gd name="T24" fmla="*/ 15776914 w 71"/>
                <a:gd name="T25" fmla="*/ 9854363 h 125"/>
                <a:gd name="T26" fmla="*/ 20707379 w 71"/>
                <a:gd name="T27" fmla="*/ 9854363 h 125"/>
                <a:gd name="T28" fmla="*/ 23008071 w 71"/>
                <a:gd name="T29" fmla="*/ 12482155 h 125"/>
                <a:gd name="T30" fmla="*/ 20707379 w 71"/>
                <a:gd name="T31" fmla="*/ 15109947 h 125"/>
                <a:gd name="T32" fmla="*/ 15776914 w 71"/>
                <a:gd name="T33" fmla="*/ 15109947 h 125"/>
                <a:gd name="T34" fmla="*/ 15776914 w 71"/>
                <a:gd name="T35" fmla="*/ 28577308 h 125"/>
                <a:gd name="T36" fmla="*/ 23336578 w 71"/>
                <a:gd name="T37" fmla="*/ 34818672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25">
                  <a:moveTo>
                    <a:pt x="71" y="106"/>
                  </a:moveTo>
                  <a:cubicBezTo>
                    <a:pt x="71" y="106"/>
                    <a:pt x="62" y="125"/>
                    <a:pt x="44" y="125"/>
                  </a:cubicBezTo>
                  <a:cubicBezTo>
                    <a:pt x="30" y="125"/>
                    <a:pt x="13" y="113"/>
                    <a:pt x="12" y="95"/>
                  </a:cubicBezTo>
                  <a:cubicBezTo>
                    <a:pt x="12" y="94"/>
                    <a:pt x="12" y="68"/>
                    <a:pt x="12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4" y="46"/>
                    <a:pt x="0" y="45"/>
                    <a:pt x="0" y="38"/>
                  </a:cubicBezTo>
                  <a:cubicBezTo>
                    <a:pt x="0" y="32"/>
                    <a:pt x="5" y="30"/>
                    <a:pt x="7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3"/>
                    <a:pt x="12" y="17"/>
                    <a:pt x="12" y="17"/>
                  </a:cubicBezTo>
                  <a:cubicBezTo>
                    <a:pt x="12" y="8"/>
                    <a:pt x="21" y="0"/>
                    <a:pt x="30" y="0"/>
                  </a:cubicBezTo>
                  <a:cubicBezTo>
                    <a:pt x="39" y="1"/>
                    <a:pt x="48" y="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5" y="30"/>
                    <a:pt x="70" y="32"/>
                    <a:pt x="70" y="38"/>
                  </a:cubicBezTo>
                  <a:cubicBezTo>
                    <a:pt x="70" y="45"/>
                    <a:pt x="65" y="46"/>
                    <a:pt x="63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100"/>
                    <a:pt x="59" y="106"/>
                    <a:pt x="71" y="106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178657" y="6533297"/>
              <a:ext cx="40705" cy="71641"/>
            </a:xfrm>
            <a:custGeom>
              <a:avLst/>
              <a:gdLst>
                <a:gd name="T0" fmla="*/ 23336578 w 71"/>
                <a:gd name="T1" fmla="*/ 34818672 h 125"/>
                <a:gd name="T2" fmla="*/ 14462315 w 71"/>
                <a:gd name="T3" fmla="*/ 41059463 h 125"/>
                <a:gd name="T4" fmla="*/ 3944372 w 71"/>
                <a:gd name="T5" fmla="*/ 31205100 h 125"/>
                <a:gd name="T6" fmla="*/ 3944372 w 71"/>
                <a:gd name="T7" fmla="*/ 15109947 h 125"/>
                <a:gd name="T8" fmla="*/ 2300692 w 71"/>
                <a:gd name="T9" fmla="*/ 15109947 h 125"/>
                <a:gd name="T10" fmla="*/ 0 w 71"/>
                <a:gd name="T11" fmla="*/ 12482155 h 125"/>
                <a:gd name="T12" fmla="*/ 2300692 w 71"/>
                <a:gd name="T13" fmla="*/ 9854363 h 125"/>
                <a:gd name="T14" fmla="*/ 3944372 w 71"/>
                <a:gd name="T15" fmla="*/ 9854363 h 125"/>
                <a:gd name="T16" fmla="*/ 3944372 w 71"/>
                <a:gd name="T17" fmla="*/ 5583986 h 125"/>
                <a:gd name="T18" fmla="*/ 9860356 w 71"/>
                <a:gd name="T19" fmla="*/ 0 h 125"/>
                <a:gd name="T20" fmla="*/ 15776914 w 71"/>
                <a:gd name="T21" fmla="*/ 5583986 h 125"/>
                <a:gd name="T22" fmla="*/ 15776914 w 71"/>
                <a:gd name="T23" fmla="*/ 5583986 h 125"/>
                <a:gd name="T24" fmla="*/ 15776914 w 71"/>
                <a:gd name="T25" fmla="*/ 9854363 h 125"/>
                <a:gd name="T26" fmla="*/ 20707379 w 71"/>
                <a:gd name="T27" fmla="*/ 9854363 h 125"/>
                <a:gd name="T28" fmla="*/ 23008071 w 71"/>
                <a:gd name="T29" fmla="*/ 12482155 h 125"/>
                <a:gd name="T30" fmla="*/ 20378299 w 71"/>
                <a:gd name="T31" fmla="*/ 15109947 h 125"/>
                <a:gd name="T32" fmla="*/ 15776914 w 71"/>
                <a:gd name="T33" fmla="*/ 15109947 h 125"/>
                <a:gd name="T34" fmla="*/ 15776914 w 71"/>
                <a:gd name="T35" fmla="*/ 28577308 h 125"/>
                <a:gd name="T36" fmla="*/ 23336578 w 71"/>
                <a:gd name="T37" fmla="*/ 34818672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25">
                  <a:moveTo>
                    <a:pt x="71" y="106"/>
                  </a:moveTo>
                  <a:cubicBezTo>
                    <a:pt x="71" y="106"/>
                    <a:pt x="62" y="125"/>
                    <a:pt x="44" y="125"/>
                  </a:cubicBezTo>
                  <a:cubicBezTo>
                    <a:pt x="30" y="125"/>
                    <a:pt x="13" y="113"/>
                    <a:pt x="12" y="95"/>
                  </a:cubicBezTo>
                  <a:cubicBezTo>
                    <a:pt x="12" y="94"/>
                    <a:pt x="12" y="68"/>
                    <a:pt x="12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4" y="46"/>
                    <a:pt x="0" y="45"/>
                    <a:pt x="0" y="38"/>
                  </a:cubicBezTo>
                  <a:cubicBezTo>
                    <a:pt x="0" y="32"/>
                    <a:pt x="5" y="30"/>
                    <a:pt x="7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3"/>
                    <a:pt x="12" y="17"/>
                    <a:pt x="12" y="17"/>
                  </a:cubicBezTo>
                  <a:cubicBezTo>
                    <a:pt x="12" y="8"/>
                    <a:pt x="21" y="0"/>
                    <a:pt x="30" y="0"/>
                  </a:cubicBezTo>
                  <a:cubicBezTo>
                    <a:pt x="39" y="1"/>
                    <a:pt x="47" y="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5" y="30"/>
                    <a:pt x="70" y="32"/>
                    <a:pt x="70" y="38"/>
                  </a:cubicBezTo>
                  <a:cubicBezTo>
                    <a:pt x="70" y="45"/>
                    <a:pt x="65" y="46"/>
                    <a:pt x="62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100"/>
                    <a:pt x="59" y="106"/>
                    <a:pt x="71" y="106"/>
                  </a:cubicBezTo>
                </a:path>
              </a:pathLst>
            </a:custGeom>
            <a:solidFill>
              <a:srgbClr val="4F2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13" dirty="0">
                <a:solidFill>
                  <a:srgbClr val="595959"/>
                </a:solidFill>
              </a:endParaRPr>
            </a:p>
          </p:txBody>
        </p:sp>
      </p:grpSp>
      <p:sp>
        <p:nvSpPr>
          <p:cNvPr id="62" name="Slide Number Placeholder 5"/>
          <p:cNvSpPr txBox="1">
            <a:spLocks/>
          </p:cNvSpPr>
          <p:nvPr userDrawn="1"/>
        </p:nvSpPr>
        <p:spPr>
          <a:xfrm>
            <a:off x="8659906" y="6568818"/>
            <a:ext cx="481058" cy="2891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EE9AD0-8AD9-414D-9975-BD5F607797FC}" type="slidenum">
              <a:rPr lang="en-US" sz="563" smtClean="0">
                <a:solidFill>
                  <a:srgbClr val="595959"/>
                </a:solidFill>
              </a:rPr>
              <a:pPr algn="ctr">
                <a:defRPr/>
              </a:pPr>
              <a:t>‹N›</a:t>
            </a:fld>
            <a:endParaRPr lang="en-US" sz="1013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15" y="143072"/>
            <a:ext cx="8279423" cy="601249"/>
          </a:xfrm>
        </p:spPr>
        <p:txBody>
          <a:bodyPr/>
          <a:lstStyle>
            <a:lvl1pPr>
              <a:defRPr lang="en-US" sz="1125" dirty="0" smtClean="0">
                <a:solidFill>
                  <a:srgbClr val="4E256F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095" y="892289"/>
            <a:ext cx="8279424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13">
                <a:solidFill>
                  <a:srgbClr val="AA113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16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Text Slide (Prefer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ndelez_Powerpoint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600489" y="6398559"/>
            <a:ext cx="261360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422" tIns="33711" rIns="67422" bIns="33711"/>
          <a:lstStyle>
            <a:lvl1pPr algn="l">
              <a:defRPr b="0" i="0"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endParaRPr lang="en-US" sz="464" dirty="0">
              <a:solidFill>
                <a:srgbClr val="595959">
                  <a:lumMod val="50000"/>
                  <a:lumOff val="50000"/>
                </a:srgb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44" y="6258486"/>
            <a:ext cx="1154546" cy="2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2944" y="274545"/>
            <a:ext cx="7999556" cy="610721"/>
          </a:xfrm>
          <a:prstGeom prst="rect">
            <a:avLst/>
          </a:prstGeom>
        </p:spPr>
        <p:txBody>
          <a:bodyPr anchor="t"/>
          <a:lstStyle>
            <a:lvl1pPr algn="l">
              <a:defRPr sz="2118" b="1" i="0">
                <a:solidFill>
                  <a:srgbClr val="471E6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56" y="1521200"/>
            <a:ext cx="7999844" cy="4526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26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337129" indent="0">
              <a:buNone/>
              <a:defRPr sz="860"/>
            </a:lvl2pPr>
            <a:lvl3pPr marL="674258" indent="0">
              <a:buNone/>
              <a:defRPr sz="728"/>
            </a:lvl3pPr>
            <a:lvl4pPr marL="1011387" indent="0">
              <a:buNone/>
              <a:defRPr sz="662"/>
            </a:lvl4pPr>
            <a:lvl5pPr marL="1348516" indent="0">
              <a:buNone/>
              <a:defRPr sz="662"/>
            </a:lvl5pPr>
            <a:lvl6pPr marL="1685645" indent="0">
              <a:buNone/>
              <a:defRPr sz="662"/>
            </a:lvl6pPr>
            <a:lvl7pPr marL="2022774" indent="0">
              <a:buNone/>
              <a:defRPr sz="662"/>
            </a:lvl7pPr>
            <a:lvl8pPr marL="2359904" indent="0">
              <a:buNone/>
              <a:defRPr sz="662"/>
            </a:lvl8pPr>
            <a:lvl9pPr marL="2697032" indent="0">
              <a:buNone/>
              <a:defRPr sz="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2944" y="1086879"/>
            <a:ext cx="7999556" cy="4231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91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37129" indent="0">
              <a:buNone/>
              <a:defRPr sz="1456" b="1"/>
            </a:lvl2pPr>
            <a:lvl3pPr marL="674258" indent="0">
              <a:buNone/>
              <a:defRPr sz="1324" b="1"/>
            </a:lvl3pPr>
            <a:lvl4pPr marL="1011387" indent="0">
              <a:buNone/>
              <a:defRPr sz="1191" b="1"/>
            </a:lvl4pPr>
            <a:lvl5pPr marL="1348516" indent="0">
              <a:buNone/>
              <a:defRPr sz="1191" b="1"/>
            </a:lvl5pPr>
            <a:lvl6pPr marL="1685645" indent="0">
              <a:buNone/>
              <a:defRPr sz="1191" b="1"/>
            </a:lvl6pPr>
            <a:lvl7pPr marL="2022774" indent="0">
              <a:buNone/>
              <a:defRPr sz="1191" b="1"/>
            </a:lvl7pPr>
            <a:lvl8pPr marL="2359904" indent="0">
              <a:buNone/>
              <a:defRPr sz="1191" b="1"/>
            </a:lvl8pPr>
            <a:lvl9pPr marL="2697032" indent="0">
              <a:buNone/>
              <a:defRPr sz="119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499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Slide (Prefer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ndelez_Powerpoint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600489" y="6398559"/>
            <a:ext cx="261360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406" tIns="33703" rIns="67406" bIns="33703"/>
          <a:lstStyle>
            <a:lvl1pPr algn="l">
              <a:defRPr b="0" i="0"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endParaRPr lang="en-US" sz="464" dirty="0">
              <a:solidFill>
                <a:srgbClr val="595959">
                  <a:lumMod val="50000"/>
                  <a:lumOff val="50000"/>
                </a:srgb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45" y="6258487"/>
            <a:ext cx="1154546" cy="2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2944" y="274547"/>
            <a:ext cx="7999556" cy="610721"/>
          </a:xfrm>
          <a:prstGeom prst="rect">
            <a:avLst/>
          </a:prstGeom>
        </p:spPr>
        <p:txBody>
          <a:bodyPr lIns="101882" tIns="50941" rIns="101882" bIns="50941" anchor="t"/>
          <a:lstStyle>
            <a:lvl1pPr algn="l">
              <a:defRPr sz="2118" b="1" i="0">
                <a:solidFill>
                  <a:srgbClr val="471E6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57" y="1521201"/>
            <a:ext cx="7999846" cy="4526523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926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337049" indent="0">
              <a:buNone/>
              <a:defRPr sz="860"/>
            </a:lvl2pPr>
            <a:lvl3pPr marL="674099" indent="0">
              <a:buNone/>
              <a:defRPr sz="728"/>
            </a:lvl3pPr>
            <a:lvl4pPr marL="1011148" indent="0">
              <a:buNone/>
              <a:defRPr sz="662"/>
            </a:lvl4pPr>
            <a:lvl5pPr marL="1348196" indent="0">
              <a:buNone/>
              <a:defRPr sz="662"/>
            </a:lvl5pPr>
            <a:lvl6pPr marL="1685246" indent="0">
              <a:buNone/>
              <a:defRPr sz="662"/>
            </a:lvl6pPr>
            <a:lvl7pPr marL="2022295" indent="0">
              <a:buNone/>
              <a:defRPr sz="662"/>
            </a:lvl7pPr>
            <a:lvl8pPr marL="2359344" indent="0">
              <a:buNone/>
              <a:defRPr sz="662"/>
            </a:lvl8pPr>
            <a:lvl9pPr marL="2696393" indent="0">
              <a:buNone/>
              <a:defRPr sz="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2944" y="1086881"/>
            <a:ext cx="7999556" cy="423115"/>
          </a:xfrm>
          <a:prstGeom prst="rect">
            <a:avLst/>
          </a:prstGeom>
        </p:spPr>
        <p:txBody>
          <a:bodyPr lIns="101882" tIns="50941" rIns="101882" bIns="50941" anchor="t"/>
          <a:lstStyle>
            <a:lvl1pPr marL="0" indent="0">
              <a:buNone/>
              <a:defRPr sz="1191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37049" indent="0">
              <a:buNone/>
              <a:defRPr sz="1456" b="1"/>
            </a:lvl2pPr>
            <a:lvl3pPr marL="674099" indent="0">
              <a:buNone/>
              <a:defRPr sz="1324" b="1"/>
            </a:lvl3pPr>
            <a:lvl4pPr marL="1011148" indent="0">
              <a:buNone/>
              <a:defRPr sz="1191" b="1"/>
            </a:lvl4pPr>
            <a:lvl5pPr marL="1348196" indent="0">
              <a:buNone/>
              <a:defRPr sz="1191" b="1"/>
            </a:lvl5pPr>
            <a:lvl6pPr marL="1685246" indent="0">
              <a:buNone/>
              <a:defRPr sz="1191" b="1"/>
            </a:lvl6pPr>
            <a:lvl7pPr marL="2022295" indent="0">
              <a:buNone/>
              <a:defRPr sz="1191" b="1"/>
            </a:lvl7pPr>
            <a:lvl8pPr marL="2359344" indent="0">
              <a:buNone/>
              <a:defRPr sz="1191" b="1"/>
            </a:lvl8pPr>
            <a:lvl9pPr marL="2696393" indent="0">
              <a:buNone/>
              <a:defRPr sz="119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36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Text Slide Prefer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Mondelez_Powerpoint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600489" y="6398559"/>
            <a:ext cx="261360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422" tIns="33711" rIns="67422" bIns="33711"/>
          <a:lstStyle>
            <a:lvl1pPr algn="l">
              <a:defRPr b="0" i="0"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endParaRPr lang="en-US" sz="464" dirty="0">
              <a:solidFill>
                <a:srgbClr val="595959">
                  <a:lumMod val="50000"/>
                  <a:lumOff val="50000"/>
                </a:srgb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44" y="6258486"/>
            <a:ext cx="1154546" cy="2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699001" y="1521200"/>
            <a:ext cx="3868821" cy="4526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26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337129" indent="0">
              <a:buNone/>
              <a:defRPr sz="860"/>
            </a:lvl2pPr>
            <a:lvl3pPr marL="674258" indent="0">
              <a:buNone/>
              <a:defRPr sz="728"/>
            </a:lvl3pPr>
            <a:lvl4pPr marL="1011387" indent="0">
              <a:buNone/>
              <a:defRPr sz="662"/>
            </a:lvl4pPr>
            <a:lvl5pPr marL="1348516" indent="0">
              <a:buNone/>
              <a:defRPr sz="662"/>
            </a:lvl5pPr>
            <a:lvl6pPr marL="1685645" indent="0">
              <a:buNone/>
              <a:defRPr sz="662"/>
            </a:lvl6pPr>
            <a:lvl7pPr marL="2022774" indent="0">
              <a:buNone/>
              <a:defRPr sz="662"/>
            </a:lvl7pPr>
            <a:lvl8pPr marL="2359904" indent="0">
              <a:buNone/>
              <a:defRPr sz="662"/>
            </a:lvl8pPr>
            <a:lvl9pPr marL="2697032" indent="0">
              <a:buNone/>
              <a:defRPr sz="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2945" y="274545"/>
            <a:ext cx="7994877" cy="610721"/>
          </a:xfrm>
          <a:prstGeom prst="rect">
            <a:avLst/>
          </a:prstGeom>
        </p:spPr>
        <p:txBody>
          <a:bodyPr anchor="t"/>
          <a:lstStyle>
            <a:lvl1pPr algn="l">
              <a:defRPr sz="2118" b="1" i="0">
                <a:solidFill>
                  <a:srgbClr val="471E6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55" y="1521200"/>
            <a:ext cx="3930072" cy="4526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26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337129" indent="0">
              <a:buNone/>
              <a:defRPr sz="860"/>
            </a:lvl2pPr>
            <a:lvl3pPr marL="674258" indent="0">
              <a:buNone/>
              <a:defRPr sz="728"/>
            </a:lvl3pPr>
            <a:lvl4pPr marL="1011387" indent="0">
              <a:buNone/>
              <a:defRPr sz="662"/>
            </a:lvl4pPr>
            <a:lvl5pPr marL="1348516" indent="0">
              <a:buNone/>
              <a:defRPr sz="662"/>
            </a:lvl5pPr>
            <a:lvl6pPr marL="1685645" indent="0">
              <a:buNone/>
              <a:defRPr sz="662"/>
            </a:lvl6pPr>
            <a:lvl7pPr marL="2022774" indent="0">
              <a:buNone/>
              <a:defRPr sz="662"/>
            </a:lvl7pPr>
            <a:lvl8pPr marL="2359904" indent="0">
              <a:buNone/>
              <a:defRPr sz="662"/>
            </a:lvl8pPr>
            <a:lvl9pPr marL="2697032" indent="0">
              <a:buNone/>
              <a:defRPr sz="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572945" y="1086879"/>
            <a:ext cx="7994877" cy="4231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91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37129" indent="0">
              <a:buNone/>
              <a:defRPr sz="1456" b="1"/>
            </a:lvl2pPr>
            <a:lvl3pPr marL="674258" indent="0">
              <a:buNone/>
              <a:defRPr sz="1324" b="1"/>
            </a:lvl3pPr>
            <a:lvl4pPr marL="1011387" indent="0">
              <a:buNone/>
              <a:defRPr sz="1191" b="1"/>
            </a:lvl4pPr>
            <a:lvl5pPr marL="1348516" indent="0">
              <a:buNone/>
              <a:defRPr sz="1191" b="1"/>
            </a:lvl5pPr>
            <a:lvl6pPr marL="1685645" indent="0">
              <a:buNone/>
              <a:defRPr sz="1191" b="1"/>
            </a:lvl6pPr>
            <a:lvl7pPr marL="2022774" indent="0">
              <a:buNone/>
              <a:defRPr sz="1191" b="1"/>
            </a:lvl7pPr>
            <a:lvl8pPr marL="2359904" indent="0">
              <a:buNone/>
              <a:defRPr sz="1191" b="1"/>
            </a:lvl8pPr>
            <a:lvl9pPr marL="2697032" indent="0">
              <a:buNone/>
              <a:defRPr sz="119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08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s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10"/>
            <a:ext cx="7315200" cy="1470025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3E0F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42870"/>
            <a:ext cx="7315200" cy="914400"/>
          </a:xfrm>
        </p:spPr>
        <p:txBody>
          <a:bodyPr>
            <a:normAutofit/>
          </a:bodyPr>
          <a:lstStyle>
            <a:lvl1pPr marL="0" indent="0" algn="l">
              <a:buNone/>
              <a:defRPr sz="1125">
                <a:solidFill>
                  <a:srgbClr val="3E0F5B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3" name="Picture 32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52" y="6172210"/>
            <a:ext cx="1695253" cy="6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45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s18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10"/>
            <a:ext cx="7315200" cy="1470025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42870"/>
            <a:ext cx="7315200" cy="914400"/>
          </a:xfrm>
        </p:spPr>
        <p:txBody>
          <a:bodyPr>
            <a:normAutofit/>
          </a:bodyPr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8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ey Blue Break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s7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3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10"/>
            <a:ext cx="7315200" cy="1470025"/>
          </a:xfr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rgbClr val="3E0F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rgbClr val="3E0F5B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0F5B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0F5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0F5B"/>
                </a:solidFill>
              </a:defRPr>
            </a:lvl1pPr>
          </a:lstStyle>
          <a:p>
            <a:fld id="{9659E774-D87C-47FD-9FFF-B924B0B352C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" name="Picture 9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47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Yellow Breaker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10"/>
            <a:ext cx="7315200" cy="1470025"/>
          </a:xfr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accent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10" name="Picture 9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Blue Break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s8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10"/>
            <a:ext cx="7315200" cy="1470025"/>
          </a:xfr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Blue Alt 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s2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10"/>
            <a:ext cx="7315200" cy="1470025"/>
          </a:xfr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81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Green Break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s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10"/>
            <a:ext cx="7315200" cy="1470025"/>
          </a:xfr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2870"/>
            <a:ext cx="7315200" cy="9144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774-D87C-47FD-9FFF-B924B0B352C8}" type="slidenum">
              <a:rPr lang="en-US" smtClean="0">
                <a:solidFill>
                  <a:srgbClr val="FFFFFF"/>
                </a:solidFill>
              </a:rPr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MDLZ lockup transparen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9445" r="3927" b="27137"/>
          <a:stretch/>
        </p:blipFill>
        <p:spPr>
          <a:xfrm>
            <a:off x="213788" y="6232262"/>
            <a:ext cx="1562097" cy="4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88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05400" y="6438002"/>
            <a:ext cx="914400" cy="276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438002"/>
            <a:ext cx="1676400" cy="276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438002"/>
            <a:ext cx="914400" cy="276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chemeClr val="tx1"/>
                </a:solidFill>
              </a:defRPr>
            </a:lvl1pPr>
          </a:lstStyle>
          <a:p>
            <a:fld id="{9659E774-D87C-47FD-9FFF-B924B0B352C8}" type="slidenum">
              <a:rPr lang="en-US" smtClean="0">
                <a:solidFill>
                  <a:srgbClr val="595959"/>
                </a:solidFill>
              </a:rPr>
              <a:pPr/>
              <a:t>‹N›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6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506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28585" algn="l" defTabSz="514337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42921" indent="-128585" algn="l" defTabSz="514337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indent="-128585" algn="l" defTabSz="514337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90" indent="-128585" algn="l" defTabSz="514337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75" indent="-128585" algn="l" defTabSz="514337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59" indent="-128585" algn="l" defTabSz="514337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85843" indent="-128585" algn="l" defTabSz="514337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2.png"/><Relationship Id="rId7" Type="http://schemas.openxmlformats.org/officeDocument/2006/relationships/image" Target="../media/image22.jpeg"/><Relationship Id="rId12" Type="http://schemas.openxmlformats.org/officeDocument/2006/relationships/image" Target="../media/image17.emf"/><Relationship Id="rId17" Type="http://schemas.openxmlformats.org/officeDocument/2006/relationships/image" Target="../media/image18.emf"/><Relationship Id="rId25" Type="http://schemas.openxmlformats.org/officeDocument/2006/relationships/image" Target="../media/image36.jpeg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35.jpeg"/><Relationship Id="rId5" Type="http://schemas.openxmlformats.org/officeDocument/2006/relationships/image" Target="../media/image20.png"/><Relationship Id="rId15" Type="http://schemas.openxmlformats.org/officeDocument/2006/relationships/image" Target="../media/image28.jpeg"/><Relationship Id="rId23" Type="http://schemas.openxmlformats.org/officeDocument/2006/relationships/image" Target="../media/image34.jpeg"/><Relationship Id="rId10" Type="http://schemas.openxmlformats.org/officeDocument/2006/relationships/image" Target="../media/image25.png"/><Relationship Id="rId19" Type="http://schemas.openxmlformats.org/officeDocument/2006/relationships/image" Target="../media/image3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7.jpeg"/><Relationship Id="rId2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1"/>
          <a:stretch/>
        </p:blipFill>
        <p:spPr>
          <a:xfrm>
            <a:off x="2411760" y="4374061"/>
            <a:ext cx="6732240" cy="2506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824" y="1731161"/>
            <a:ext cx="4608512" cy="6858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Mercoledì 28 Marzo 2018</a:t>
            </a:r>
          </a:p>
          <a:p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K4 -  Ore 14:00 - 18:00</a:t>
            </a:r>
          </a:p>
          <a:p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 Didattico via Kennedy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8" y="471162"/>
            <a:ext cx="3584869" cy="857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142" y="3153131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Non perdere l'occasione di scoprire tutte le opportunità di carriera in </a:t>
            </a:r>
            <a:endParaRPr lang="it-IT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rgbClr val="502170"/>
                </a:solidFill>
              </a:rPr>
              <a:t>Mondelez </a:t>
            </a:r>
            <a:r>
              <a:rPr lang="it-IT" sz="1600" b="1" dirty="0">
                <a:solidFill>
                  <a:srgbClr val="502170"/>
                </a:solidFill>
              </a:rPr>
              <a:t>International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it-IT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Dopo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una breve presentazione della nostra azienda, saremo disponibili per la raccolta dei cv e dei brevi colloqui conoscitivi. </a:t>
            </a:r>
            <a:endParaRPr lang="it-IT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it-IT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Se sei interessato a partecipare registrati attraverso </a:t>
            </a:r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www.unipr.it/jobeventi</a:t>
            </a: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alla voce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ortale eventi.</a:t>
            </a:r>
          </a:p>
          <a:p>
            <a:endParaRPr lang="it-IT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Ti aspettiamo! </a:t>
            </a:r>
            <a:endParaRPr lang="it-IT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1" y="1805601"/>
            <a:ext cx="330226" cy="214697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580112" y="188640"/>
            <a:ext cx="3461459" cy="2743540"/>
            <a:chOff x="5575037" y="181404"/>
            <a:chExt cx="3594839" cy="2959564"/>
          </a:xfrm>
        </p:grpSpPr>
        <p:sp>
          <p:nvSpPr>
            <p:cNvPr id="51" name="Teardrop 50"/>
            <p:cNvSpPr/>
            <p:nvPr/>
          </p:nvSpPr>
          <p:spPr>
            <a:xfrm>
              <a:off x="5575037" y="453710"/>
              <a:ext cx="3317443" cy="2687258"/>
            </a:xfrm>
            <a:prstGeom prst="teardrop">
              <a:avLst/>
            </a:prstGeom>
            <a:solidFill>
              <a:schemeClr val="tx1"/>
            </a:solidFill>
            <a:ln w="38100">
              <a:solidFill>
                <a:srgbClr val="FCD1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87" y="2495189"/>
              <a:ext cx="874061" cy="14979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86"/>
            <a:stretch/>
          </p:blipFill>
          <p:spPr>
            <a:xfrm>
              <a:off x="5881359" y="1515762"/>
              <a:ext cx="592307" cy="54273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5" t="40550" r="20452" b="40551"/>
            <a:stretch/>
          </p:blipFill>
          <p:spPr>
            <a:xfrm>
              <a:off x="7038923" y="2756068"/>
              <a:ext cx="793132" cy="25212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074" y="1411415"/>
              <a:ext cx="789524" cy="478724"/>
            </a:xfrm>
            <a:prstGeom prst="rect">
              <a:avLst/>
            </a:prstGeom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4337921"/>
                </p:ext>
              </p:extLst>
            </p:nvPr>
          </p:nvGraphicFramePr>
          <p:xfrm>
            <a:off x="8199231" y="1817609"/>
            <a:ext cx="5651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Acrobat Document" r:id="rId11" imgW="3562243" imgH="2695410" progId="AcroExch.Document.DC">
                    <p:embed/>
                  </p:oleObj>
                </mc:Choice>
                <mc:Fallback>
                  <p:oleObj name="Acrobat Document" r:id="rId11" imgW="3562243" imgH="269541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199231" y="1817609"/>
                          <a:ext cx="5651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269" y="667200"/>
              <a:ext cx="586801" cy="48448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496" y="564274"/>
              <a:ext cx="803359" cy="39003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593" y="1202969"/>
              <a:ext cx="424471" cy="620934"/>
            </a:xfrm>
            <a:prstGeom prst="rect">
              <a:avLst/>
            </a:prstGeom>
          </p:spPr>
        </p:pic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3860233"/>
                </p:ext>
              </p:extLst>
            </p:nvPr>
          </p:nvGraphicFramePr>
          <p:xfrm>
            <a:off x="7193113" y="898641"/>
            <a:ext cx="906808" cy="627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Acrobat Document" r:id="rId16" imgW="2581120" imgH="1685880" progId="AcroExch.Document.11">
                    <p:embed/>
                  </p:oleObj>
                </mc:Choice>
                <mc:Fallback>
                  <p:oleObj name="Acrobat Document" r:id="rId16" imgW="2581120" imgH="1685880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193113" y="898641"/>
                          <a:ext cx="906808" cy="6275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69" y="954846"/>
              <a:ext cx="713527" cy="37532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616" y="592745"/>
              <a:ext cx="445610" cy="476101"/>
            </a:xfrm>
            <a:prstGeom prst="rect">
              <a:avLst/>
            </a:prstGeom>
          </p:spPr>
        </p:pic>
        <p:pic>
          <p:nvPicPr>
            <p:cNvPr id="66" name="Picture 4" descr="Risultati immagini per mondelez  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1093">
              <a:off x="6045956" y="181404"/>
              <a:ext cx="1254619" cy="55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077" y="1063441"/>
              <a:ext cx="787531" cy="41695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3" t="15694" r="7450" b="27763"/>
            <a:stretch/>
          </p:blipFill>
          <p:spPr>
            <a:xfrm>
              <a:off x="7287545" y="1934848"/>
              <a:ext cx="902051" cy="45714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30" y="1871990"/>
              <a:ext cx="726080" cy="45309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5" r="9501"/>
            <a:stretch/>
          </p:blipFill>
          <p:spPr>
            <a:xfrm>
              <a:off x="5866077" y="2041485"/>
              <a:ext cx="615435" cy="46029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897" y="1445878"/>
              <a:ext cx="595157" cy="501910"/>
            </a:xfrm>
            <a:prstGeom prst="rect">
              <a:avLst/>
            </a:prstGeom>
          </p:spPr>
        </p:pic>
        <p:pic>
          <p:nvPicPr>
            <p:cNvPr id="1029" name="Picture 5" descr="Risultati immagini per milka logo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573" y="2448320"/>
              <a:ext cx="739792" cy="39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Risultati immagini per mondelez  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20626">
              <a:off x="8004827" y="2259186"/>
              <a:ext cx="1165049" cy="51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34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DLZ_template Belief no creatures">
  <a:themeElements>
    <a:clrScheme name="Mondelez">
      <a:dk1>
        <a:srgbClr val="595959"/>
      </a:dk1>
      <a:lt1>
        <a:srgbClr val="FFFFFF"/>
      </a:lt1>
      <a:dk2>
        <a:srgbClr val="000000"/>
      </a:dk2>
      <a:lt2>
        <a:srgbClr val="5F5F5F"/>
      </a:lt2>
      <a:accent1>
        <a:srgbClr val="4F2170"/>
      </a:accent1>
      <a:accent2>
        <a:srgbClr val="CE1126"/>
      </a:accent2>
      <a:accent3>
        <a:srgbClr val="00B7C6"/>
      </a:accent3>
      <a:accent4>
        <a:srgbClr val="0036A3"/>
      </a:accent4>
      <a:accent5>
        <a:srgbClr val="BAC405"/>
      </a:accent5>
      <a:accent6>
        <a:srgbClr val="FCD116"/>
      </a:accent6>
      <a:hlink>
        <a:srgbClr val="F95602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</TotalTime>
  <Words>67</Words>
  <Application>Microsoft Office PowerPoint</Application>
  <PresentationFormat>Presentazione su schermo (4:3)</PresentationFormat>
  <Paragraphs>12</Paragraphs>
  <Slides>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Calibri</vt:lpstr>
      <vt:lpstr>Wingdings</vt:lpstr>
      <vt:lpstr>1_MDLZ_template Belief no creatures</vt:lpstr>
      <vt:lpstr>Acrobat Document</vt:lpstr>
      <vt:lpstr>Presentazione standard di PowerPoint</vt:lpstr>
    </vt:vector>
  </TitlesOfParts>
  <Company>Mondelēz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Conti, Francesca</dc:creator>
  <cp:lastModifiedBy>Maria Giovanna LEVATI</cp:lastModifiedBy>
  <cp:revision>12</cp:revision>
  <dcterms:created xsi:type="dcterms:W3CDTF">2018-03-06T15:21:49Z</dcterms:created>
  <dcterms:modified xsi:type="dcterms:W3CDTF">2018-03-19T09:26:03Z</dcterms:modified>
</cp:coreProperties>
</file>